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27"/>
  </p:notesMasterIdLst>
  <p:sldIdLst>
    <p:sldId id="272" r:id="rId2"/>
    <p:sldId id="273" r:id="rId3"/>
    <p:sldId id="298" r:id="rId4"/>
    <p:sldId id="256" r:id="rId5"/>
    <p:sldId id="274" r:id="rId6"/>
    <p:sldId id="276" r:id="rId7"/>
    <p:sldId id="280" r:id="rId8"/>
    <p:sldId id="297" r:id="rId9"/>
    <p:sldId id="259" r:id="rId10"/>
    <p:sldId id="299" r:id="rId11"/>
    <p:sldId id="310" r:id="rId12"/>
    <p:sldId id="282" r:id="rId13"/>
    <p:sldId id="279" r:id="rId14"/>
    <p:sldId id="284" r:id="rId15"/>
    <p:sldId id="285" r:id="rId16"/>
    <p:sldId id="283" r:id="rId17"/>
    <p:sldId id="286" r:id="rId18"/>
    <p:sldId id="287" r:id="rId19"/>
    <p:sldId id="291" r:id="rId20"/>
    <p:sldId id="290" r:id="rId21"/>
    <p:sldId id="292" r:id="rId22"/>
    <p:sldId id="293" r:id="rId23"/>
    <p:sldId id="294" r:id="rId24"/>
    <p:sldId id="295" r:id="rId25"/>
    <p:sldId id="296" r:id="rId26"/>
  </p:sldIdLst>
  <p:sldSz cx="9144000" cy="5143500" type="screen16x9"/>
  <p:notesSz cx="51435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77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3788DB-1124-435B-94B0-18D1284C540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E25E62-1D04-4B5F-8F2C-D6463DCD6813}">
      <dgm:prSet/>
      <dgm:spPr/>
      <dgm:t>
        <a:bodyPr/>
        <a:lstStyle/>
        <a:p>
          <a:r>
            <a:rPr lang="en-US"/>
            <a:t>Social Emotional Learning (SEL) &amp; Mindfulness</a:t>
          </a:r>
        </a:p>
      </dgm:t>
    </dgm:pt>
    <dgm:pt modelId="{E8F104EF-A216-457E-838D-B7DF9C6AB1C7}" type="parTrans" cxnId="{D15C08D2-8C85-4DA8-AC12-34049B765E00}">
      <dgm:prSet/>
      <dgm:spPr/>
      <dgm:t>
        <a:bodyPr/>
        <a:lstStyle/>
        <a:p>
          <a:endParaRPr lang="en-US"/>
        </a:p>
      </dgm:t>
    </dgm:pt>
    <dgm:pt modelId="{1D904933-3629-4BC0-8C24-E7762D7594C3}" type="sibTrans" cxnId="{D15C08D2-8C85-4DA8-AC12-34049B765E00}">
      <dgm:prSet/>
      <dgm:spPr/>
      <dgm:t>
        <a:bodyPr/>
        <a:lstStyle/>
        <a:p>
          <a:endParaRPr lang="en-US"/>
        </a:p>
      </dgm:t>
    </dgm:pt>
    <dgm:pt modelId="{362B7A30-C735-4352-8EA5-ABFF99767562}">
      <dgm:prSet/>
      <dgm:spPr/>
      <dgm:t>
        <a:bodyPr/>
        <a:lstStyle/>
        <a:p>
          <a:r>
            <a:rPr lang="en-US"/>
            <a:t>Teaching Kids to Pause, Cope, and Connect: Lessons in Social Emotional Learning and Mindfulness (Free Spirit. 2022)</a:t>
          </a:r>
        </a:p>
      </dgm:t>
    </dgm:pt>
    <dgm:pt modelId="{B5342D14-6C80-4896-BD19-107C6534650C}" type="parTrans" cxnId="{03380BE4-8E97-4AD3-BDBD-A16E8C9A2E80}">
      <dgm:prSet/>
      <dgm:spPr/>
      <dgm:t>
        <a:bodyPr/>
        <a:lstStyle/>
        <a:p>
          <a:endParaRPr lang="en-US"/>
        </a:p>
      </dgm:t>
    </dgm:pt>
    <dgm:pt modelId="{9DD7A03F-D0B5-4E6E-A7B6-7244E6B608DA}" type="sibTrans" cxnId="{03380BE4-8E97-4AD3-BDBD-A16E8C9A2E80}">
      <dgm:prSet/>
      <dgm:spPr/>
      <dgm:t>
        <a:bodyPr/>
        <a:lstStyle/>
        <a:p>
          <a:endParaRPr lang="en-US"/>
        </a:p>
      </dgm:t>
    </dgm:pt>
    <dgm:pt modelId="{390C9A8F-3532-4E6E-A1DD-DF0FBB6DF691}">
      <dgm:prSet/>
      <dgm:spPr/>
      <dgm:t>
        <a:bodyPr/>
        <a:lstStyle/>
        <a:p>
          <a:r>
            <a:rPr lang="en-US"/>
            <a:t>Mindfulness for Teen Anger: A Workbook to Overcome Anger and Aggression Using MBSR &amp; DBT (New Harbinger. 2013)</a:t>
          </a:r>
        </a:p>
      </dgm:t>
    </dgm:pt>
    <dgm:pt modelId="{55D2EA1B-F2F1-4438-A7A3-D5BCDA116FB7}" type="parTrans" cxnId="{527F0688-19D1-46C6-8293-8BC5B8BE40D2}">
      <dgm:prSet/>
      <dgm:spPr/>
      <dgm:t>
        <a:bodyPr/>
        <a:lstStyle/>
        <a:p>
          <a:endParaRPr lang="en-US"/>
        </a:p>
      </dgm:t>
    </dgm:pt>
    <dgm:pt modelId="{60EC9371-9808-437B-A49B-A1048D22A2BF}" type="sibTrans" cxnId="{527F0688-19D1-46C6-8293-8BC5B8BE40D2}">
      <dgm:prSet/>
      <dgm:spPr/>
      <dgm:t>
        <a:bodyPr/>
        <a:lstStyle/>
        <a:p>
          <a:endParaRPr lang="en-US"/>
        </a:p>
      </dgm:t>
    </dgm:pt>
    <dgm:pt modelId="{E96070E6-C8A4-41CF-B803-C02AB66E2B7F}">
      <dgm:prSet/>
      <dgm:spPr/>
      <dgm:t>
        <a:bodyPr/>
        <a:lstStyle/>
        <a:p>
          <a:r>
            <a:rPr lang="en-US"/>
            <a:t>Action Research Proposal Examining Efficacy at Local Elementary Schools</a:t>
          </a:r>
        </a:p>
      </dgm:t>
    </dgm:pt>
    <dgm:pt modelId="{E8BE9E32-807F-46BE-B484-4143AC6CA0BE}" type="parTrans" cxnId="{E24894BA-1A21-4A4D-A8AB-21F6AE55D27A}">
      <dgm:prSet/>
      <dgm:spPr/>
      <dgm:t>
        <a:bodyPr/>
        <a:lstStyle/>
        <a:p>
          <a:endParaRPr lang="en-US"/>
        </a:p>
      </dgm:t>
    </dgm:pt>
    <dgm:pt modelId="{9589009C-2946-462B-9459-E46A14434CCC}" type="sibTrans" cxnId="{E24894BA-1A21-4A4D-A8AB-21F6AE55D27A}">
      <dgm:prSet/>
      <dgm:spPr/>
      <dgm:t>
        <a:bodyPr/>
        <a:lstStyle/>
        <a:p>
          <a:endParaRPr lang="en-US"/>
        </a:p>
      </dgm:t>
    </dgm:pt>
    <dgm:pt modelId="{3E7D14C9-E35F-4B78-B82B-3AB7CD3ED4FF}">
      <dgm:prSet/>
      <dgm:spPr/>
      <dgm:t>
        <a:bodyPr/>
        <a:lstStyle/>
        <a:p>
          <a:r>
            <a:rPr lang="en-US" dirty="0"/>
            <a:t>Trauma &amp; Resiliency Among Urban Youth</a:t>
          </a:r>
        </a:p>
      </dgm:t>
    </dgm:pt>
    <dgm:pt modelId="{24D55BFE-B40E-424E-AD64-28BB135C6AE1}" type="parTrans" cxnId="{726E6889-3C03-4F00-9809-68429F59EBB6}">
      <dgm:prSet/>
      <dgm:spPr/>
      <dgm:t>
        <a:bodyPr/>
        <a:lstStyle/>
        <a:p>
          <a:endParaRPr lang="en-US"/>
        </a:p>
      </dgm:t>
    </dgm:pt>
    <dgm:pt modelId="{A1769829-FAB0-4299-A1C6-D768AA00F639}" type="sibTrans" cxnId="{726E6889-3C03-4F00-9809-68429F59EBB6}">
      <dgm:prSet/>
      <dgm:spPr/>
      <dgm:t>
        <a:bodyPr/>
        <a:lstStyle/>
        <a:p>
          <a:endParaRPr lang="en-US"/>
        </a:p>
      </dgm:t>
    </dgm:pt>
    <dgm:pt modelId="{83A2B0A8-E1A9-443D-A2EB-F284E9D5C18D}">
      <dgm:prSet/>
      <dgm:spPr/>
      <dgm:t>
        <a:bodyPr/>
        <a:lstStyle/>
        <a:p>
          <a:r>
            <a:rPr lang="en-US"/>
            <a:t>Pathways of Resiliency and Risk Among Youth Exposed to Chronic Community Violence (Journal of Psychology and Social Studies. 2015)</a:t>
          </a:r>
        </a:p>
      </dgm:t>
    </dgm:pt>
    <dgm:pt modelId="{C7B92E4D-AFEA-404F-8D93-E398E2130DBD}" type="parTrans" cxnId="{3C3B9959-C40F-488C-BA3E-E8F09DB1DEB4}">
      <dgm:prSet/>
      <dgm:spPr/>
      <dgm:t>
        <a:bodyPr/>
        <a:lstStyle/>
        <a:p>
          <a:endParaRPr lang="en-US"/>
        </a:p>
      </dgm:t>
    </dgm:pt>
    <dgm:pt modelId="{702246D5-BBBD-42FA-867C-861B9F03EAD2}" type="sibTrans" cxnId="{3C3B9959-C40F-488C-BA3E-E8F09DB1DEB4}">
      <dgm:prSet/>
      <dgm:spPr/>
      <dgm:t>
        <a:bodyPr/>
        <a:lstStyle/>
        <a:p>
          <a:endParaRPr lang="en-US"/>
        </a:p>
      </dgm:t>
    </dgm:pt>
    <dgm:pt modelId="{3DBF7539-04A3-4D9F-8965-D69DCBFA8718}">
      <dgm:prSet/>
      <dgm:spPr/>
      <dgm:t>
        <a:bodyPr/>
        <a:lstStyle/>
        <a:p>
          <a:r>
            <a:rPr lang="en-US" dirty="0"/>
            <a:t>Impact of Screens &amp; Social Media on Social/Emotional Health &amp; Development</a:t>
          </a:r>
        </a:p>
      </dgm:t>
    </dgm:pt>
    <dgm:pt modelId="{A08B2DE6-C68F-4758-BA56-733A449FA081}" type="parTrans" cxnId="{1CFBBBA2-2C60-4268-99BF-23229E2BE420}">
      <dgm:prSet/>
      <dgm:spPr/>
      <dgm:t>
        <a:bodyPr/>
        <a:lstStyle/>
        <a:p>
          <a:endParaRPr lang="en-US"/>
        </a:p>
      </dgm:t>
    </dgm:pt>
    <dgm:pt modelId="{6107010A-0C93-4F6C-94BD-E1CF3A9973F8}" type="sibTrans" cxnId="{1CFBBBA2-2C60-4268-99BF-23229E2BE420}">
      <dgm:prSet/>
      <dgm:spPr/>
      <dgm:t>
        <a:bodyPr/>
        <a:lstStyle/>
        <a:p>
          <a:endParaRPr lang="en-US"/>
        </a:p>
      </dgm:t>
    </dgm:pt>
    <dgm:pt modelId="{8FBECE29-6EF7-4A13-9B85-66E71423B481}">
      <dgm:prSet/>
      <dgm:spPr/>
      <dgm:t>
        <a:bodyPr/>
        <a:lstStyle/>
        <a:p>
          <a:r>
            <a:rPr lang="en-US"/>
            <a:t>Collaborative research project with experts in pediatrics and creativity</a:t>
          </a:r>
        </a:p>
      </dgm:t>
    </dgm:pt>
    <dgm:pt modelId="{C7530D88-7B53-4C93-AEC4-CA8490622451}" type="parTrans" cxnId="{0F6EA2A2-ADCF-495A-8357-516E0672D062}">
      <dgm:prSet/>
      <dgm:spPr/>
      <dgm:t>
        <a:bodyPr/>
        <a:lstStyle/>
        <a:p>
          <a:endParaRPr lang="en-US"/>
        </a:p>
      </dgm:t>
    </dgm:pt>
    <dgm:pt modelId="{3FC4F768-A554-4AAA-B221-7ED3216E3B4B}" type="sibTrans" cxnId="{0F6EA2A2-ADCF-495A-8357-516E0672D062}">
      <dgm:prSet/>
      <dgm:spPr/>
      <dgm:t>
        <a:bodyPr/>
        <a:lstStyle/>
        <a:p>
          <a:endParaRPr lang="en-US"/>
        </a:p>
      </dgm:t>
    </dgm:pt>
    <dgm:pt modelId="{B75F1D25-4BC4-4C7C-9C0E-ACE3AE26847B}">
      <dgm:prSet/>
      <dgm:spPr/>
      <dgm:t>
        <a:bodyPr/>
        <a:lstStyle/>
        <a:p>
          <a:r>
            <a:rPr lang="en-US" dirty="0"/>
            <a:t>Mindfulness/Compassion Programs for University Students</a:t>
          </a:r>
        </a:p>
      </dgm:t>
    </dgm:pt>
    <dgm:pt modelId="{505E6064-C300-4FB4-9029-982F5B873FE2}" type="parTrans" cxnId="{CB3EAC0E-8D69-4A34-BF41-D10656D6407F}">
      <dgm:prSet/>
      <dgm:spPr/>
      <dgm:t>
        <a:bodyPr/>
        <a:lstStyle/>
        <a:p>
          <a:endParaRPr lang="en-US"/>
        </a:p>
      </dgm:t>
    </dgm:pt>
    <dgm:pt modelId="{7B92BC21-F5B4-48B1-AEF8-938A8E5A3E99}" type="sibTrans" cxnId="{CB3EAC0E-8D69-4A34-BF41-D10656D6407F}">
      <dgm:prSet/>
      <dgm:spPr/>
      <dgm:t>
        <a:bodyPr/>
        <a:lstStyle/>
        <a:p>
          <a:endParaRPr lang="en-US"/>
        </a:p>
      </dgm:t>
    </dgm:pt>
    <dgm:pt modelId="{BDEE2F95-EE59-445E-9E07-1F39285FB10D}">
      <dgm:prSet/>
      <dgm:spPr/>
      <dgm:t>
        <a:bodyPr/>
        <a:lstStyle/>
        <a:p>
          <a:r>
            <a:rPr lang="en-US" dirty="0"/>
            <a:t>Potential collaboration with University Wellness Center based on  similar initiatives at National University, UCSD, UCLA, Stanford Center for Compassion and Altruism Research</a:t>
          </a:r>
        </a:p>
      </dgm:t>
    </dgm:pt>
    <dgm:pt modelId="{BC76245D-0027-4CA8-9E95-6C9991BAED2E}" type="parTrans" cxnId="{3C70595D-1CB5-41AF-9F51-93A335D738DF}">
      <dgm:prSet/>
      <dgm:spPr/>
      <dgm:t>
        <a:bodyPr/>
        <a:lstStyle/>
        <a:p>
          <a:endParaRPr lang="en-US"/>
        </a:p>
      </dgm:t>
    </dgm:pt>
    <dgm:pt modelId="{83454DA9-0986-428F-98FE-97F661ECC913}" type="sibTrans" cxnId="{3C70595D-1CB5-41AF-9F51-93A335D738DF}">
      <dgm:prSet/>
      <dgm:spPr/>
      <dgm:t>
        <a:bodyPr/>
        <a:lstStyle/>
        <a:p>
          <a:endParaRPr lang="en-US"/>
        </a:p>
      </dgm:t>
    </dgm:pt>
    <dgm:pt modelId="{647B037F-B239-4643-9114-B2D3F5364650}" type="pres">
      <dgm:prSet presAssocID="{753788DB-1124-435B-94B0-18D1284C5402}" presName="linear" presStyleCnt="0">
        <dgm:presLayoutVars>
          <dgm:animLvl val="lvl"/>
          <dgm:resizeHandles val="exact"/>
        </dgm:presLayoutVars>
      </dgm:prSet>
      <dgm:spPr/>
    </dgm:pt>
    <dgm:pt modelId="{6F224246-43B4-ED4C-9C14-1F144FF61227}" type="pres">
      <dgm:prSet presAssocID="{87E25E62-1D04-4B5F-8F2C-D6463DCD681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38EAEFD-E5AE-1941-A454-5EE23B0D18FB}" type="pres">
      <dgm:prSet presAssocID="{87E25E62-1D04-4B5F-8F2C-D6463DCD6813}" presName="childText" presStyleLbl="revTx" presStyleIdx="0" presStyleCnt="4">
        <dgm:presLayoutVars>
          <dgm:bulletEnabled val="1"/>
        </dgm:presLayoutVars>
      </dgm:prSet>
      <dgm:spPr/>
    </dgm:pt>
    <dgm:pt modelId="{9203D552-A82A-C042-8D9A-8F020ED58961}" type="pres">
      <dgm:prSet presAssocID="{3E7D14C9-E35F-4B78-B82B-3AB7CD3ED4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BA54051-ABBD-9944-B80B-08EFE0E7FAE5}" type="pres">
      <dgm:prSet presAssocID="{3E7D14C9-E35F-4B78-B82B-3AB7CD3ED4FF}" presName="childText" presStyleLbl="revTx" presStyleIdx="1" presStyleCnt="4">
        <dgm:presLayoutVars>
          <dgm:bulletEnabled val="1"/>
        </dgm:presLayoutVars>
      </dgm:prSet>
      <dgm:spPr/>
    </dgm:pt>
    <dgm:pt modelId="{E32AE1E5-C3D1-CE4E-A9B0-55731829E7DF}" type="pres">
      <dgm:prSet presAssocID="{3DBF7539-04A3-4D9F-8965-D69DCBFA87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DBD9A0D-1040-DD48-B9AC-AB28638BAD2F}" type="pres">
      <dgm:prSet presAssocID="{3DBF7539-04A3-4D9F-8965-D69DCBFA8718}" presName="childText" presStyleLbl="revTx" presStyleIdx="2" presStyleCnt="4">
        <dgm:presLayoutVars>
          <dgm:bulletEnabled val="1"/>
        </dgm:presLayoutVars>
      </dgm:prSet>
      <dgm:spPr/>
    </dgm:pt>
    <dgm:pt modelId="{3D47112F-97FC-2D4E-8AD7-1D4A9F79DC35}" type="pres">
      <dgm:prSet presAssocID="{B75F1D25-4BC4-4C7C-9C0E-ACE3AE26847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CCFB07C-D3E8-0944-829B-CB89520A75F1}" type="pres">
      <dgm:prSet presAssocID="{B75F1D25-4BC4-4C7C-9C0E-ACE3AE26847B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ADD4A106-F436-3D43-8B8A-ACBA6780121D}" type="presOf" srcId="{8FBECE29-6EF7-4A13-9B85-66E71423B481}" destId="{2DBD9A0D-1040-DD48-B9AC-AB28638BAD2F}" srcOrd="0" destOrd="0" presId="urn:microsoft.com/office/officeart/2005/8/layout/vList2"/>
    <dgm:cxn modelId="{CB3EAC0E-8D69-4A34-BF41-D10656D6407F}" srcId="{753788DB-1124-435B-94B0-18D1284C5402}" destId="{B75F1D25-4BC4-4C7C-9C0E-ACE3AE26847B}" srcOrd="3" destOrd="0" parTransId="{505E6064-C300-4FB4-9029-982F5B873FE2}" sibTransId="{7B92BC21-F5B4-48B1-AEF8-938A8E5A3E99}"/>
    <dgm:cxn modelId="{9E409D2C-C5AA-CC43-8C5D-908BE0556A41}" type="presOf" srcId="{3E7D14C9-E35F-4B78-B82B-3AB7CD3ED4FF}" destId="{9203D552-A82A-C042-8D9A-8F020ED58961}" srcOrd="0" destOrd="0" presId="urn:microsoft.com/office/officeart/2005/8/layout/vList2"/>
    <dgm:cxn modelId="{0671CE36-23C8-F746-9200-78C3CD4253BD}" type="presOf" srcId="{753788DB-1124-435B-94B0-18D1284C5402}" destId="{647B037F-B239-4643-9114-B2D3F5364650}" srcOrd="0" destOrd="0" presId="urn:microsoft.com/office/officeart/2005/8/layout/vList2"/>
    <dgm:cxn modelId="{20584C3A-6DC0-4646-819D-1C0BE1826209}" type="presOf" srcId="{83A2B0A8-E1A9-443D-A2EB-F284E9D5C18D}" destId="{3BA54051-ABBD-9944-B80B-08EFE0E7FAE5}" srcOrd="0" destOrd="0" presId="urn:microsoft.com/office/officeart/2005/8/layout/vList2"/>
    <dgm:cxn modelId="{84DB5D3D-9E7C-8447-AA68-4CE89E22ABA1}" type="presOf" srcId="{390C9A8F-3532-4E6E-A1DD-DF0FBB6DF691}" destId="{238EAEFD-E5AE-1941-A454-5EE23B0D18FB}" srcOrd="0" destOrd="1" presId="urn:microsoft.com/office/officeart/2005/8/layout/vList2"/>
    <dgm:cxn modelId="{3C3B9959-C40F-488C-BA3E-E8F09DB1DEB4}" srcId="{3E7D14C9-E35F-4B78-B82B-3AB7CD3ED4FF}" destId="{83A2B0A8-E1A9-443D-A2EB-F284E9D5C18D}" srcOrd="0" destOrd="0" parTransId="{C7B92E4D-AFEA-404F-8D93-E398E2130DBD}" sibTransId="{702246D5-BBBD-42FA-867C-861B9F03EAD2}"/>
    <dgm:cxn modelId="{3C70595D-1CB5-41AF-9F51-93A335D738DF}" srcId="{B75F1D25-4BC4-4C7C-9C0E-ACE3AE26847B}" destId="{BDEE2F95-EE59-445E-9E07-1F39285FB10D}" srcOrd="0" destOrd="0" parTransId="{BC76245D-0027-4CA8-9E95-6C9991BAED2E}" sibTransId="{83454DA9-0986-428F-98FE-97F661ECC913}"/>
    <dgm:cxn modelId="{C3656879-A741-6145-8777-E7EC7B08BDDB}" type="presOf" srcId="{87E25E62-1D04-4B5F-8F2C-D6463DCD6813}" destId="{6F224246-43B4-ED4C-9C14-1F144FF61227}" srcOrd="0" destOrd="0" presId="urn:microsoft.com/office/officeart/2005/8/layout/vList2"/>
    <dgm:cxn modelId="{F9B61082-BC2A-364C-BD7C-9FA47E834124}" type="presOf" srcId="{E96070E6-C8A4-41CF-B803-C02AB66E2B7F}" destId="{238EAEFD-E5AE-1941-A454-5EE23B0D18FB}" srcOrd="0" destOrd="2" presId="urn:microsoft.com/office/officeart/2005/8/layout/vList2"/>
    <dgm:cxn modelId="{527F0688-19D1-46C6-8293-8BC5B8BE40D2}" srcId="{87E25E62-1D04-4B5F-8F2C-D6463DCD6813}" destId="{390C9A8F-3532-4E6E-A1DD-DF0FBB6DF691}" srcOrd="1" destOrd="0" parTransId="{55D2EA1B-F2F1-4438-A7A3-D5BCDA116FB7}" sibTransId="{60EC9371-9808-437B-A49B-A1048D22A2BF}"/>
    <dgm:cxn modelId="{726E6889-3C03-4F00-9809-68429F59EBB6}" srcId="{753788DB-1124-435B-94B0-18D1284C5402}" destId="{3E7D14C9-E35F-4B78-B82B-3AB7CD3ED4FF}" srcOrd="1" destOrd="0" parTransId="{24D55BFE-B40E-424E-AD64-28BB135C6AE1}" sibTransId="{A1769829-FAB0-4299-A1C6-D768AA00F639}"/>
    <dgm:cxn modelId="{0F6EA2A2-ADCF-495A-8357-516E0672D062}" srcId="{3DBF7539-04A3-4D9F-8965-D69DCBFA8718}" destId="{8FBECE29-6EF7-4A13-9B85-66E71423B481}" srcOrd="0" destOrd="0" parTransId="{C7530D88-7B53-4C93-AEC4-CA8490622451}" sibTransId="{3FC4F768-A554-4AAA-B221-7ED3216E3B4B}"/>
    <dgm:cxn modelId="{1CFBBBA2-2C60-4268-99BF-23229E2BE420}" srcId="{753788DB-1124-435B-94B0-18D1284C5402}" destId="{3DBF7539-04A3-4D9F-8965-D69DCBFA8718}" srcOrd="2" destOrd="0" parTransId="{A08B2DE6-C68F-4758-BA56-733A449FA081}" sibTransId="{6107010A-0C93-4F6C-94BD-E1CF3A9973F8}"/>
    <dgm:cxn modelId="{399828AE-74EC-1141-94D9-55157B4AF6B2}" type="presOf" srcId="{B75F1D25-4BC4-4C7C-9C0E-ACE3AE26847B}" destId="{3D47112F-97FC-2D4E-8AD7-1D4A9F79DC35}" srcOrd="0" destOrd="0" presId="urn:microsoft.com/office/officeart/2005/8/layout/vList2"/>
    <dgm:cxn modelId="{E24894BA-1A21-4A4D-A8AB-21F6AE55D27A}" srcId="{87E25E62-1D04-4B5F-8F2C-D6463DCD6813}" destId="{E96070E6-C8A4-41CF-B803-C02AB66E2B7F}" srcOrd="2" destOrd="0" parTransId="{E8BE9E32-807F-46BE-B484-4143AC6CA0BE}" sibTransId="{9589009C-2946-462B-9459-E46A14434CCC}"/>
    <dgm:cxn modelId="{D15C08D2-8C85-4DA8-AC12-34049B765E00}" srcId="{753788DB-1124-435B-94B0-18D1284C5402}" destId="{87E25E62-1D04-4B5F-8F2C-D6463DCD6813}" srcOrd="0" destOrd="0" parTransId="{E8F104EF-A216-457E-838D-B7DF9C6AB1C7}" sibTransId="{1D904933-3629-4BC0-8C24-E7762D7594C3}"/>
    <dgm:cxn modelId="{100E64D3-FBC6-F346-96F5-5B477B4CED77}" type="presOf" srcId="{362B7A30-C735-4352-8EA5-ABFF99767562}" destId="{238EAEFD-E5AE-1941-A454-5EE23B0D18FB}" srcOrd="0" destOrd="0" presId="urn:microsoft.com/office/officeart/2005/8/layout/vList2"/>
    <dgm:cxn modelId="{5D89F8D8-7379-0E40-920C-4F2632AC1A52}" type="presOf" srcId="{3DBF7539-04A3-4D9F-8965-D69DCBFA8718}" destId="{E32AE1E5-C3D1-CE4E-A9B0-55731829E7DF}" srcOrd="0" destOrd="0" presId="urn:microsoft.com/office/officeart/2005/8/layout/vList2"/>
    <dgm:cxn modelId="{03380BE4-8E97-4AD3-BDBD-A16E8C9A2E80}" srcId="{87E25E62-1D04-4B5F-8F2C-D6463DCD6813}" destId="{362B7A30-C735-4352-8EA5-ABFF99767562}" srcOrd="0" destOrd="0" parTransId="{B5342D14-6C80-4896-BD19-107C6534650C}" sibTransId="{9DD7A03F-D0B5-4E6E-A7B6-7244E6B608DA}"/>
    <dgm:cxn modelId="{7C7867F5-444A-E84C-843B-6E94CCFAA074}" type="presOf" srcId="{BDEE2F95-EE59-445E-9E07-1F39285FB10D}" destId="{FCCFB07C-D3E8-0944-829B-CB89520A75F1}" srcOrd="0" destOrd="0" presId="urn:microsoft.com/office/officeart/2005/8/layout/vList2"/>
    <dgm:cxn modelId="{1E5FB490-0205-3145-932E-A7B206CC28D3}" type="presParOf" srcId="{647B037F-B239-4643-9114-B2D3F5364650}" destId="{6F224246-43B4-ED4C-9C14-1F144FF61227}" srcOrd="0" destOrd="0" presId="urn:microsoft.com/office/officeart/2005/8/layout/vList2"/>
    <dgm:cxn modelId="{9209B0B3-64FC-4547-81CD-81411487CB24}" type="presParOf" srcId="{647B037F-B239-4643-9114-B2D3F5364650}" destId="{238EAEFD-E5AE-1941-A454-5EE23B0D18FB}" srcOrd="1" destOrd="0" presId="urn:microsoft.com/office/officeart/2005/8/layout/vList2"/>
    <dgm:cxn modelId="{77183A0F-D12E-C243-8753-F7F3600FC8E7}" type="presParOf" srcId="{647B037F-B239-4643-9114-B2D3F5364650}" destId="{9203D552-A82A-C042-8D9A-8F020ED58961}" srcOrd="2" destOrd="0" presId="urn:microsoft.com/office/officeart/2005/8/layout/vList2"/>
    <dgm:cxn modelId="{AF80B805-A56E-3042-AF10-7EB54A42549F}" type="presParOf" srcId="{647B037F-B239-4643-9114-B2D3F5364650}" destId="{3BA54051-ABBD-9944-B80B-08EFE0E7FAE5}" srcOrd="3" destOrd="0" presId="urn:microsoft.com/office/officeart/2005/8/layout/vList2"/>
    <dgm:cxn modelId="{3CC2F94C-1FC4-C24F-8B1E-A792091AE933}" type="presParOf" srcId="{647B037F-B239-4643-9114-B2D3F5364650}" destId="{E32AE1E5-C3D1-CE4E-A9B0-55731829E7DF}" srcOrd="4" destOrd="0" presId="urn:microsoft.com/office/officeart/2005/8/layout/vList2"/>
    <dgm:cxn modelId="{3F1D98F5-85D7-4444-BC8D-C1F2EB72B3D2}" type="presParOf" srcId="{647B037F-B239-4643-9114-B2D3F5364650}" destId="{2DBD9A0D-1040-DD48-B9AC-AB28638BAD2F}" srcOrd="5" destOrd="0" presId="urn:microsoft.com/office/officeart/2005/8/layout/vList2"/>
    <dgm:cxn modelId="{839269DA-CBA3-8E41-A75C-6B4153F84993}" type="presParOf" srcId="{647B037F-B239-4643-9114-B2D3F5364650}" destId="{3D47112F-97FC-2D4E-8AD7-1D4A9F79DC35}" srcOrd="6" destOrd="0" presId="urn:microsoft.com/office/officeart/2005/8/layout/vList2"/>
    <dgm:cxn modelId="{F31C218E-58B3-8140-89A6-AE61E89BA259}" type="presParOf" srcId="{647B037F-B239-4643-9114-B2D3F5364650}" destId="{FCCFB07C-D3E8-0944-829B-CB89520A75F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B13689-E84D-4C43-B6D6-0AF5E5829C7C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AAA43A-C160-FE49-9C8E-8EE0585DD57D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400" dirty="0"/>
            <a:t>Pause</a:t>
          </a:r>
        </a:p>
      </dgm:t>
    </dgm:pt>
    <dgm:pt modelId="{515CABCD-BC7C-EC47-87D2-0CA37D66D158}" type="parTrans" cxnId="{583C260E-60D1-AE43-AA6D-535F4EC95769}">
      <dgm:prSet/>
      <dgm:spPr/>
      <dgm:t>
        <a:bodyPr/>
        <a:lstStyle/>
        <a:p>
          <a:endParaRPr lang="en-US"/>
        </a:p>
      </dgm:t>
    </dgm:pt>
    <dgm:pt modelId="{1375B3A7-27F2-3C4A-A5C6-EDC6858D4EFE}" type="sibTrans" cxnId="{583C260E-60D1-AE43-AA6D-535F4EC95769}">
      <dgm:prSet/>
      <dgm:spPr/>
      <dgm:t>
        <a:bodyPr/>
        <a:lstStyle/>
        <a:p>
          <a:endParaRPr lang="en-US"/>
        </a:p>
      </dgm:t>
    </dgm:pt>
    <dgm:pt modelId="{7751CF90-2F39-B143-9A5E-A62EA4462BC0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i="1" dirty="0">
              <a:solidFill>
                <a:schemeClr val="accent1">
                  <a:lumMod val="75000"/>
                </a:schemeClr>
              </a:solidFill>
            </a:rPr>
            <a:t>Mindfulness &amp; Self-Awareness</a:t>
          </a:r>
        </a:p>
      </dgm:t>
    </dgm:pt>
    <dgm:pt modelId="{974DA381-8C75-AD44-AAD4-DAEF9E0A9FD2}" type="parTrans" cxnId="{CE59A72D-5FF6-FE4D-98EE-A097626CD2BC}">
      <dgm:prSet/>
      <dgm:spPr/>
      <dgm:t>
        <a:bodyPr/>
        <a:lstStyle/>
        <a:p>
          <a:endParaRPr lang="en-US"/>
        </a:p>
      </dgm:t>
    </dgm:pt>
    <dgm:pt modelId="{EF3D19BA-D1DC-8F4A-A430-CDC6F3169B0A}" type="sibTrans" cxnId="{CE59A72D-5FF6-FE4D-98EE-A097626CD2BC}">
      <dgm:prSet/>
      <dgm:spPr/>
      <dgm:t>
        <a:bodyPr/>
        <a:lstStyle/>
        <a:p>
          <a:endParaRPr lang="en-US"/>
        </a:p>
      </dgm:t>
    </dgm:pt>
    <dgm:pt modelId="{F32FEB8A-603E-DA40-9CEA-59764F5EF637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Recognizing emotions</a:t>
          </a:r>
          <a:endParaRPr lang="en-US" dirty="0"/>
        </a:p>
      </dgm:t>
    </dgm:pt>
    <dgm:pt modelId="{BA4DE570-D52F-2746-BBA7-8264A017AF18}" type="parTrans" cxnId="{853279AA-CB44-274E-BA32-022FC3FFDC9C}">
      <dgm:prSet/>
      <dgm:spPr/>
      <dgm:t>
        <a:bodyPr/>
        <a:lstStyle/>
        <a:p>
          <a:endParaRPr lang="en-US"/>
        </a:p>
      </dgm:t>
    </dgm:pt>
    <dgm:pt modelId="{64A1951E-466B-BF45-9761-3C41823FBE07}" type="sibTrans" cxnId="{853279AA-CB44-274E-BA32-022FC3FFDC9C}">
      <dgm:prSet/>
      <dgm:spPr/>
      <dgm:t>
        <a:bodyPr/>
        <a:lstStyle/>
        <a:p>
          <a:endParaRPr lang="en-US"/>
        </a:p>
      </dgm:t>
    </dgm:pt>
    <dgm:pt modelId="{738DF42E-DC76-3E41-8911-98B9EDA1C0CD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400" dirty="0"/>
            <a:t>Cope</a:t>
          </a:r>
          <a:endParaRPr lang="en-US" sz="1800" dirty="0"/>
        </a:p>
      </dgm:t>
    </dgm:pt>
    <dgm:pt modelId="{4A1DC690-4C6B-8349-A70D-0D9252184D64}" type="parTrans" cxnId="{943116C1-61BB-8E4E-A999-D1538502662E}">
      <dgm:prSet/>
      <dgm:spPr/>
      <dgm:t>
        <a:bodyPr/>
        <a:lstStyle/>
        <a:p>
          <a:endParaRPr lang="en-US"/>
        </a:p>
      </dgm:t>
    </dgm:pt>
    <dgm:pt modelId="{40B857BA-818E-A443-86DD-064128AF8C16}" type="sibTrans" cxnId="{943116C1-61BB-8E4E-A999-D1538502662E}">
      <dgm:prSet/>
      <dgm:spPr/>
      <dgm:t>
        <a:bodyPr/>
        <a:lstStyle/>
        <a:p>
          <a:endParaRPr lang="en-US"/>
        </a:p>
      </dgm:t>
    </dgm:pt>
    <dgm:pt modelId="{73CDC3F7-6311-614D-9584-51E7E09C0E67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i="1" dirty="0">
              <a:solidFill>
                <a:schemeClr val="accent2">
                  <a:lumMod val="75000"/>
                </a:schemeClr>
              </a:solidFill>
            </a:rPr>
            <a:t>Emotional Regulation Skills</a:t>
          </a:r>
        </a:p>
      </dgm:t>
    </dgm:pt>
    <dgm:pt modelId="{6A7AF835-0A1A-9B48-9D3A-E2E779686AC2}" type="parTrans" cxnId="{2C105FF9-35A7-034C-A278-98EDCBF59B9E}">
      <dgm:prSet/>
      <dgm:spPr/>
      <dgm:t>
        <a:bodyPr/>
        <a:lstStyle/>
        <a:p>
          <a:endParaRPr lang="en-US"/>
        </a:p>
      </dgm:t>
    </dgm:pt>
    <dgm:pt modelId="{AAFB9D4D-C0AC-D748-A3B0-B14D4B7467B7}" type="sibTrans" cxnId="{2C105FF9-35A7-034C-A278-98EDCBF59B9E}">
      <dgm:prSet/>
      <dgm:spPr/>
      <dgm:t>
        <a:bodyPr/>
        <a:lstStyle/>
        <a:p>
          <a:endParaRPr lang="en-US"/>
        </a:p>
      </dgm:t>
    </dgm:pt>
    <dgm:pt modelId="{68140B41-95BF-484B-B41B-F4A14A5F608F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Deep breathing</a:t>
          </a:r>
          <a:endParaRPr lang="en-US" dirty="0"/>
        </a:p>
      </dgm:t>
    </dgm:pt>
    <dgm:pt modelId="{8682456B-DC98-0143-99C7-7E411D01D5C2}" type="parTrans" cxnId="{076811A8-B32E-FB43-AC6F-611EA1EE4A9B}">
      <dgm:prSet/>
      <dgm:spPr/>
      <dgm:t>
        <a:bodyPr/>
        <a:lstStyle/>
        <a:p>
          <a:endParaRPr lang="en-US"/>
        </a:p>
      </dgm:t>
    </dgm:pt>
    <dgm:pt modelId="{5D86773C-75AA-3D47-A0E4-0B39C7AB11E2}" type="sibTrans" cxnId="{076811A8-B32E-FB43-AC6F-611EA1EE4A9B}">
      <dgm:prSet/>
      <dgm:spPr/>
      <dgm:t>
        <a:bodyPr/>
        <a:lstStyle/>
        <a:p>
          <a:endParaRPr lang="en-US"/>
        </a:p>
      </dgm:t>
    </dgm:pt>
    <dgm:pt modelId="{64107451-E601-264B-8E8B-7F42C35F60D6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2400" dirty="0"/>
            <a:t>Connect</a:t>
          </a:r>
          <a:endParaRPr lang="en-US" sz="1800" dirty="0"/>
        </a:p>
      </dgm:t>
    </dgm:pt>
    <dgm:pt modelId="{D35F0D44-2D95-DA45-8D3C-ED1D55926CE5}" type="parTrans" cxnId="{FF097F56-541F-BE4F-9BD2-F87399D6A6B6}">
      <dgm:prSet/>
      <dgm:spPr/>
      <dgm:t>
        <a:bodyPr/>
        <a:lstStyle/>
        <a:p>
          <a:endParaRPr lang="en-US"/>
        </a:p>
      </dgm:t>
    </dgm:pt>
    <dgm:pt modelId="{16D5498F-B2A3-3B44-8543-6FA30C7D3250}" type="sibTrans" cxnId="{FF097F56-541F-BE4F-9BD2-F87399D6A6B6}">
      <dgm:prSet/>
      <dgm:spPr/>
      <dgm:t>
        <a:bodyPr/>
        <a:lstStyle/>
        <a:p>
          <a:endParaRPr lang="en-US"/>
        </a:p>
      </dgm:t>
    </dgm:pt>
    <dgm:pt modelId="{C8E8D0C9-E0D7-2E41-871D-FE2F54E2D3B6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i="1" dirty="0">
              <a:solidFill>
                <a:schemeClr val="accent3">
                  <a:lumMod val="75000"/>
                </a:schemeClr>
              </a:solidFill>
            </a:rPr>
            <a:t>Relationship Building</a:t>
          </a:r>
        </a:p>
      </dgm:t>
    </dgm:pt>
    <dgm:pt modelId="{EC972661-ADAA-2B44-A6A0-B079A4A9D35B}" type="parTrans" cxnId="{F23757C2-EDF4-3048-8853-4BF21B29C33B}">
      <dgm:prSet/>
      <dgm:spPr/>
      <dgm:t>
        <a:bodyPr/>
        <a:lstStyle/>
        <a:p>
          <a:endParaRPr lang="en-US"/>
        </a:p>
      </dgm:t>
    </dgm:pt>
    <dgm:pt modelId="{6AF31934-3C26-FC41-A75B-EDD4B87541BB}" type="sibTrans" cxnId="{F23757C2-EDF4-3048-8853-4BF21B29C33B}">
      <dgm:prSet/>
      <dgm:spPr/>
      <dgm:t>
        <a:bodyPr/>
        <a:lstStyle/>
        <a:p>
          <a:endParaRPr lang="en-US"/>
        </a:p>
      </dgm:t>
    </dgm:pt>
    <dgm:pt modelId="{652F19FA-56AA-9E40-A0FC-0F257D9941B8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Empathy development</a:t>
          </a:r>
          <a:endParaRPr lang="en-US" dirty="0"/>
        </a:p>
      </dgm:t>
    </dgm:pt>
    <dgm:pt modelId="{5DD2BBFF-1C0B-A44D-AE0F-61462C778D61}" type="parTrans" cxnId="{2B0C825C-7194-ED40-BFA9-9ED62936DAB5}">
      <dgm:prSet/>
      <dgm:spPr/>
      <dgm:t>
        <a:bodyPr/>
        <a:lstStyle/>
        <a:p>
          <a:endParaRPr lang="en-US"/>
        </a:p>
      </dgm:t>
    </dgm:pt>
    <dgm:pt modelId="{6E9EFB1F-5652-5F4D-ABBA-342C2176FFC6}" type="sibTrans" cxnId="{2B0C825C-7194-ED40-BFA9-9ED62936DAB5}">
      <dgm:prSet/>
      <dgm:spPr/>
      <dgm:t>
        <a:bodyPr/>
        <a:lstStyle/>
        <a:p>
          <a:endParaRPr lang="en-US"/>
        </a:p>
      </dgm:t>
    </dgm:pt>
    <dgm:pt modelId="{05A67BFE-D508-1847-A783-604BF099C9B7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Body awareness</a:t>
          </a:r>
          <a:endParaRPr lang="en-US" dirty="0"/>
        </a:p>
      </dgm:t>
    </dgm:pt>
    <dgm:pt modelId="{5543044E-E4F4-2742-AB35-3178B35F35DC}" type="parTrans" cxnId="{D9B640E3-E095-D54C-B935-EA18A7617BA8}">
      <dgm:prSet/>
      <dgm:spPr/>
      <dgm:t>
        <a:bodyPr/>
        <a:lstStyle/>
        <a:p>
          <a:endParaRPr lang="en-US"/>
        </a:p>
      </dgm:t>
    </dgm:pt>
    <dgm:pt modelId="{E10AC6AB-A5D8-9F4B-BF43-5863199FBF87}" type="sibTrans" cxnId="{D9B640E3-E095-D54C-B935-EA18A7617BA8}">
      <dgm:prSet/>
      <dgm:spPr/>
      <dgm:t>
        <a:bodyPr/>
        <a:lstStyle/>
        <a:p>
          <a:endParaRPr lang="en-US"/>
        </a:p>
      </dgm:t>
    </dgm:pt>
    <dgm:pt modelId="{FF7BAB5E-FA40-3A42-80C8-6134DFBAD76D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Calming techniques</a:t>
          </a:r>
          <a:endParaRPr lang="en-US" dirty="0"/>
        </a:p>
      </dgm:t>
    </dgm:pt>
    <dgm:pt modelId="{BA9A0534-652C-984E-9676-525BDE7A4CCF}" type="parTrans" cxnId="{ADFD8868-A2EE-C04C-B074-8A8B7400DD86}">
      <dgm:prSet/>
      <dgm:spPr/>
      <dgm:t>
        <a:bodyPr/>
        <a:lstStyle/>
        <a:p>
          <a:endParaRPr lang="en-US"/>
        </a:p>
      </dgm:t>
    </dgm:pt>
    <dgm:pt modelId="{B4D8D0F4-F11D-1546-AE90-52FF6AA158A6}" type="sibTrans" cxnId="{ADFD8868-A2EE-C04C-B074-8A8B7400DD86}">
      <dgm:prSet/>
      <dgm:spPr/>
      <dgm:t>
        <a:bodyPr/>
        <a:lstStyle/>
        <a:p>
          <a:endParaRPr lang="en-US"/>
        </a:p>
      </dgm:t>
    </dgm:pt>
    <dgm:pt modelId="{26E5EBA2-71AD-9E4E-B3A9-887DE83D534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Positive self-talk</a:t>
          </a:r>
          <a:endParaRPr lang="en-US" dirty="0"/>
        </a:p>
      </dgm:t>
    </dgm:pt>
    <dgm:pt modelId="{25290718-A31A-AD4D-B189-545F76DB9F1D}" type="parTrans" cxnId="{30500C85-4076-D849-9A81-8C09C8D568BF}">
      <dgm:prSet/>
      <dgm:spPr/>
      <dgm:t>
        <a:bodyPr/>
        <a:lstStyle/>
        <a:p>
          <a:endParaRPr lang="en-US"/>
        </a:p>
      </dgm:t>
    </dgm:pt>
    <dgm:pt modelId="{5FD31A8F-F25F-4E4E-8F68-B87DBFEF523A}" type="sibTrans" cxnId="{30500C85-4076-D849-9A81-8C09C8D568BF}">
      <dgm:prSet/>
      <dgm:spPr/>
      <dgm:t>
        <a:bodyPr/>
        <a:lstStyle/>
        <a:p>
          <a:endParaRPr lang="en-US"/>
        </a:p>
      </dgm:t>
    </dgm:pt>
    <dgm:pt modelId="{6037C593-BF05-BC42-90FA-E4538643F1E5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Problem-solving strategies</a:t>
          </a:r>
          <a:endParaRPr lang="en-US" dirty="0"/>
        </a:p>
      </dgm:t>
    </dgm:pt>
    <dgm:pt modelId="{BABC2AB4-1351-4542-BA25-29A777853D2B}" type="parTrans" cxnId="{798BC3EA-6A94-7E4E-8C1B-38EB6F2A149F}">
      <dgm:prSet/>
      <dgm:spPr/>
      <dgm:t>
        <a:bodyPr/>
        <a:lstStyle/>
        <a:p>
          <a:endParaRPr lang="en-US"/>
        </a:p>
      </dgm:t>
    </dgm:pt>
    <dgm:pt modelId="{48942CEF-9603-C145-A15C-6B0C0C903CD2}" type="sibTrans" cxnId="{798BC3EA-6A94-7E4E-8C1B-38EB6F2A149F}">
      <dgm:prSet/>
      <dgm:spPr/>
      <dgm:t>
        <a:bodyPr/>
        <a:lstStyle/>
        <a:p>
          <a:endParaRPr lang="en-US"/>
        </a:p>
      </dgm:t>
    </dgm:pt>
    <dgm:pt modelId="{DECBD6C7-2DED-9D45-8F10-C9AEFC895E78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Communication skills</a:t>
          </a:r>
          <a:endParaRPr lang="en-US" dirty="0"/>
        </a:p>
      </dgm:t>
    </dgm:pt>
    <dgm:pt modelId="{8B1347DA-E02C-6047-97A1-4D808B07FD3B}" type="parTrans" cxnId="{F9330DBF-BC85-754F-8328-A0637E0CDB3C}">
      <dgm:prSet/>
      <dgm:spPr/>
      <dgm:t>
        <a:bodyPr/>
        <a:lstStyle/>
        <a:p>
          <a:endParaRPr lang="en-US"/>
        </a:p>
      </dgm:t>
    </dgm:pt>
    <dgm:pt modelId="{B53F4B5B-E24D-7842-AECE-E10F46DA6C5F}" type="sibTrans" cxnId="{F9330DBF-BC85-754F-8328-A0637E0CDB3C}">
      <dgm:prSet/>
      <dgm:spPr/>
      <dgm:t>
        <a:bodyPr/>
        <a:lstStyle/>
        <a:p>
          <a:endParaRPr lang="en-US"/>
        </a:p>
      </dgm:t>
    </dgm:pt>
    <dgm:pt modelId="{B8BA21EA-0509-5F4B-B687-2FC90381F147}">
      <dgm:prSet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Friendship strategies</a:t>
          </a:r>
          <a:endParaRPr lang="en-US" dirty="0"/>
        </a:p>
      </dgm:t>
    </dgm:pt>
    <dgm:pt modelId="{F0E5C096-DBCE-C847-ADD4-0B51799B7EB3}" type="parTrans" cxnId="{B6C79339-5A3C-1948-90F2-9F3E5DD776C5}">
      <dgm:prSet/>
      <dgm:spPr/>
      <dgm:t>
        <a:bodyPr/>
        <a:lstStyle/>
        <a:p>
          <a:endParaRPr lang="en-US"/>
        </a:p>
      </dgm:t>
    </dgm:pt>
    <dgm:pt modelId="{17A4224F-8B31-3249-8840-F8EFAFEBD202}" type="sibTrans" cxnId="{B6C79339-5A3C-1948-90F2-9F3E5DD776C5}">
      <dgm:prSet/>
      <dgm:spPr/>
      <dgm:t>
        <a:bodyPr/>
        <a:lstStyle/>
        <a:p>
          <a:endParaRPr lang="en-US"/>
        </a:p>
      </dgm:t>
    </dgm:pt>
    <dgm:pt modelId="{3A1DFB44-16B0-CF41-A898-690A2291CFE7}" type="pres">
      <dgm:prSet presAssocID="{78B13689-E84D-4C43-B6D6-0AF5E5829C7C}" presName="Name0" presStyleCnt="0">
        <dgm:presLayoutVars>
          <dgm:dir/>
          <dgm:animLvl val="lvl"/>
          <dgm:resizeHandles val="exact"/>
        </dgm:presLayoutVars>
      </dgm:prSet>
      <dgm:spPr/>
    </dgm:pt>
    <dgm:pt modelId="{4ED9463E-FBA9-ED45-9CE2-09D1190B5B4D}" type="pres">
      <dgm:prSet presAssocID="{5EAAA43A-C160-FE49-9C8E-8EE0585DD57D}" presName="composite" presStyleCnt="0"/>
      <dgm:spPr/>
    </dgm:pt>
    <dgm:pt modelId="{4339D3A9-88C1-044A-9CC7-4450DC6786A7}" type="pres">
      <dgm:prSet presAssocID="{5EAAA43A-C160-FE49-9C8E-8EE0585DD57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8C11ACF-1BAB-D946-A549-F09E608BF292}" type="pres">
      <dgm:prSet presAssocID="{5EAAA43A-C160-FE49-9C8E-8EE0585DD57D}" presName="desTx" presStyleLbl="alignAccFollowNode1" presStyleIdx="0" presStyleCnt="3">
        <dgm:presLayoutVars>
          <dgm:bulletEnabled val="1"/>
        </dgm:presLayoutVars>
      </dgm:prSet>
      <dgm:spPr/>
    </dgm:pt>
    <dgm:pt modelId="{C9414CBC-4787-B846-BDBD-9625A531CBA7}" type="pres">
      <dgm:prSet presAssocID="{1375B3A7-27F2-3C4A-A5C6-EDC6858D4EFE}" presName="space" presStyleCnt="0"/>
      <dgm:spPr/>
    </dgm:pt>
    <dgm:pt modelId="{9A772C09-B454-AA45-8AF8-DC592C32726D}" type="pres">
      <dgm:prSet presAssocID="{738DF42E-DC76-3E41-8911-98B9EDA1C0CD}" presName="composite" presStyleCnt="0"/>
      <dgm:spPr/>
    </dgm:pt>
    <dgm:pt modelId="{DFFA46DE-018A-C44C-BC2B-87A966A56CAB}" type="pres">
      <dgm:prSet presAssocID="{738DF42E-DC76-3E41-8911-98B9EDA1C0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86AD933-434B-0043-9D86-BFC562EDEF1E}" type="pres">
      <dgm:prSet presAssocID="{738DF42E-DC76-3E41-8911-98B9EDA1C0CD}" presName="desTx" presStyleLbl="alignAccFollowNode1" presStyleIdx="1" presStyleCnt="3">
        <dgm:presLayoutVars>
          <dgm:bulletEnabled val="1"/>
        </dgm:presLayoutVars>
      </dgm:prSet>
      <dgm:spPr/>
    </dgm:pt>
    <dgm:pt modelId="{83F0B668-3581-1140-97D0-BCA473E6EA17}" type="pres">
      <dgm:prSet presAssocID="{40B857BA-818E-A443-86DD-064128AF8C16}" presName="space" presStyleCnt="0"/>
      <dgm:spPr/>
    </dgm:pt>
    <dgm:pt modelId="{FC0E7CBA-FBB1-8643-85D0-2F4E70B955DB}" type="pres">
      <dgm:prSet presAssocID="{64107451-E601-264B-8E8B-7F42C35F60D6}" presName="composite" presStyleCnt="0"/>
      <dgm:spPr/>
    </dgm:pt>
    <dgm:pt modelId="{91AC679F-985D-7C45-B0AC-17C65FD293D7}" type="pres">
      <dgm:prSet presAssocID="{64107451-E601-264B-8E8B-7F42C35F60D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71E6ABC-E191-714E-96C7-D5415FCFBCF7}" type="pres">
      <dgm:prSet presAssocID="{64107451-E601-264B-8E8B-7F42C35F60D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83C260E-60D1-AE43-AA6D-535F4EC95769}" srcId="{78B13689-E84D-4C43-B6D6-0AF5E5829C7C}" destId="{5EAAA43A-C160-FE49-9C8E-8EE0585DD57D}" srcOrd="0" destOrd="0" parTransId="{515CABCD-BC7C-EC47-87D2-0CA37D66D158}" sibTransId="{1375B3A7-27F2-3C4A-A5C6-EDC6858D4EFE}"/>
    <dgm:cxn modelId="{2D074515-F5AF-AD42-8892-8C72F1DE69EF}" type="presOf" srcId="{78B13689-E84D-4C43-B6D6-0AF5E5829C7C}" destId="{3A1DFB44-16B0-CF41-A898-690A2291CFE7}" srcOrd="0" destOrd="0" presId="urn:microsoft.com/office/officeart/2005/8/layout/hList1"/>
    <dgm:cxn modelId="{DA841E17-0773-8448-A723-D1A1E0CE08F4}" type="presOf" srcId="{26E5EBA2-71AD-9E4E-B3A9-887DE83D5348}" destId="{086AD933-434B-0043-9D86-BFC562EDEF1E}" srcOrd="0" destOrd="2" presId="urn:microsoft.com/office/officeart/2005/8/layout/hList1"/>
    <dgm:cxn modelId="{2F2BDF17-6757-1A4D-90E2-51C8BEC16A01}" type="presOf" srcId="{FF7BAB5E-FA40-3A42-80C8-6134DFBAD76D}" destId="{78C11ACF-1BAB-D946-A549-F09E608BF292}" srcOrd="0" destOrd="3" presId="urn:microsoft.com/office/officeart/2005/8/layout/hList1"/>
    <dgm:cxn modelId="{A8833121-12AC-C846-82CF-AD6753DD8B6C}" type="presOf" srcId="{6037C593-BF05-BC42-90FA-E4538643F1E5}" destId="{086AD933-434B-0043-9D86-BFC562EDEF1E}" srcOrd="0" destOrd="3" presId="urn:microsoft.com/office/officeart/2005/8/layout/hList1"/>
    <dgm:cxn modelId="{20246524-3841-E249-98BC-1D2CD7AF7FEE}" type="presOf" srcId="{68140B41-95BF-484B-B41B-F4A14A5F608F}" destId="{086AD933-434B-0043-9D86-BFC562EDEF1E}" srcOrd="0" destOrd="1" presId="urn:microsoft.com/office/officeart/2005/8/layout/hList1"/>
    <dgm:cxn modelId="{CE59A72D-5FF6-FE4D-98EE-A097626CD2BC}" srcId="{5EAAA43A-C160-FE49-9C8E-8EE0585DD57D}" destId="{7751CF90-2F39-B143-9A5E-A62EA4462BC0}" srcOrd="0" destOrd="0" parTransId="{974DA381-8C75-AD44-AAD4-DAEF9E0A9FD2}" sibTransId="{EF3D19BA-D1DC-8F4A-A430-CDC6F3169B0A}"/>
    <dgm:cxn modelId="{B6C79339-5A3C-1948-90F2-9F3E5DD776C5}" srcId="{64107451-E601-264B-8E8B-7F42C35F60D6}" destId="{B8BA21EA-0509-5F4B-B687-2FC90381F147}" srcOrd="3" destOrd="0" parTransId="{F0E5C096-DBCE-C847-ADD4-0B51799B7EB3}" sibTransId="{17A4224F-8B31-3249-8840-F8EFAFEBD202}"/>
    <dgm:cxn modelId="{0A3D943F-044C-724D-A12A-1E5E6E2A5EEA}" type="presOf" srcId="{652F19FA-56AA-9E40-A0FC-0F257D9941B8}" destId="{971E6ABC-E191-714E-96C7-D5415FCFBCF7}" srcOrd="0" destOrd="1" presId="urn:microsoft.com/office/officeart/2005/8/layout/hList1"/>
    <dgm:cxn modelId="{01C24A44-2615-1E46-9B60-A486278C76FC}" type="presOf" srcId="{B8BA21EA-0509-5F4B-B687-2FC90381F147}" destId="{971E6ABC-E191-714E-96C7-D5415FCFBCF7}" srcOrd="0" destOrd="3" presId="urn:microsoft.com/office/officeart/2005/8/layout/hList1"/>
    <dgm:cxn modelId="{7FCCF045-338C-1D4D-9235-C979C251D370}" type="presOf" srcId="{738DF42E-DC76-3E41-8911-98B9EDA1C0CD}" destId="{DFFA46DE-018A-C44C-BC2B-87A966A56CAB}" srcOrd="0" destOrd="0" presId="urn:microsoft.com/office/officeart/2005/8/layout/hList1"/>
    <dgm:cxn modelId="{FD203D54-4E36-FA40-B306-D03335628A16}" type="presOf" srcId="{F32FEB8A-603E-DA40-9CEA-59764F5EF637}" destId="{78C11ACF-1BAB-D946-A549-F09E608BF292}" srcOrd="0" destOrd="1" presId="urn:microsoft.com/office/officeart/2005/8/layout/hList1"/>
    <dgm:cxn modelId="{E2896855-C4D7-CE42-89A9-50D8A215512E}" type="presOf" srcId="{64107451-E601-264B-8E8B-7F42C35F60D6}" destId="{91AC679F-985D-7C45-B0AC-17C65FD293D7}" srcOrd="0" destOrd="0" presId="urn:microsoft.com/office/officeart/2005/8/layout/hList1"/>
    <dgm:cxn modelId="{FF097F56-541F-BE4F-9BD2-F87399D6A6B6}" srcId="{78B13689-E84D-4C43-B6D6-0AF5E5829C7C}" destId="{64107451-E601-264B-8E8B-7F42C35F60D6}" srcOrd="2" destOrd="0" parTransId="{D35F0D44-2D95-DA45-8D3C-ED1D55926CE5}" sibTransId="{16D5498F-B2A3-3B44-8543-6FA30C7D3250}"/>
    <dgm:cxn modelId="{BB2A4B57-4306-EE41-BAB7-A503D26D6A0D}" type="presOf" srcId="{5EAAA43A-C160-FE49-9C8E-8EE0585DD57D}" destId="{4339D3A9-88C1-044A-9CC7-4450DC6786A7}" srcOrd="0" destOrd="0" presId="urn:microsoft.com/office/officeart/2005/8/layout/hList1"/>
    <dgm:cxn modelId="{B4EE495B-7E21-944F-AF03-B1072E5C2FEE}" type="presOf" srcId="{05A67BFE-D508-1847-A783-604BF099C9B7}" destId="{78C11ACF-1BAB-D946-A549-F09E608BF292}" srcOrd="0" destOrd="2" presId="urn:microsoft.com/office/officeart/2005/8/layout/hList1"/>
    <dgm:cxn modelId="{2B0C825C-7194-ED40-BFA9-9ED62936DAB5}" srcId="{64107451-E601-264B-8E8B-7F42C35F60D6}" destId="{652F19FA-56AA-9E40-A0FC-0F257D9941B8}" srcOrd="1" destOrd="0" parTransId="{5DD2BBFF-1C0B-A44D-AE0F-61462C778D61}" sibTransId="{6E9EFB1F-5652-5F4D-ABBA-342C2176FFC6}"/>
    <dgm:cxn modelId="{52F8905C-60D5-9F4F-BC2C-A30390C7A1C1}" type="presOf" srcId="{C8E8D0C9-E0D7-2E41-871D-FE2F54E2D3B6}" destId="{971E6ABC-E191-714E-96C7-D5415FCFBCF7}" srcOrd="0" destOrd="0" presId="urn:microsoft.com/office/officeart/2005/8/layout/hList1"/>
    <dgm:cxn modelId="{ADFD8868-A2EE-C04C-B074-8A8B7400DD86}" srcId="{5EAAA43A-C160-FE49-9C8E-8EE0585DD57D}" destId="{FF7BAB5E-FA40-3A42-80C8-6134DFBAD76D}" srcOrd="3" destOrd="0" parTransId="{BA9A0534-652C-984E-9676-525BDE7A4CCF}" sibTransId="{B4D8D0F4-F11D-1546-AE90-52FF6AA158A6}"/>
    <dgm:cxn modelId="{E3AF8D6B-5B77-814B-B71D-D90319280F0A}" type="presOf" srcId="{7751CF90-2F39-B143-9A5E-A62EA4462BC0}" destId="{78C11ACF-1BAB-D946-A549-F09E608BF292}" srcOrd="0" destOrd="0" presId="urn:microsoft.com/office/officeart/2005/8/layout/hList1"/>
    <dgm:cxn modelId="{30500C85-4076-D849-9A81-8C09C8D568BF}" srcId="{738DF42E-DC76-3E41-8911-98B9EDA1C0CD}" destId="{26E5EBA2-71AD-9E4E-B3A9-887DE83D5348}" srcOrd="2" destOrd="0" parTransId="{25290718-A31A-AD4D-B189-545F76DB9F1D}" sibTransId="{5FD31A8F-F25F-4E4E-8F68-B87DBFEF523A}"/>
    <dgm:cxn modelId="{AAC7C990-F14A-604D-8D9E-A4C9EE1AB502}" type="presOf" srcId="{DECBD6C7-2DED-9D45-8F10-C9AEFC895E78}" destId="{971E6ABC-E191-714E-96C7-D5415FCFBCF7}" srcOrd="0" destOrd="2" presId="urn:microsoft.com/office/officeart/2005/8/layout/hList1"/>
    <dgm:cxn modelId="{076811A8-B32E-FB43-AC6F-611EA1EE4A9B}" srcId="{738DF42E-DC76-3E41-8911-98B9EDA1C0CD}" destId="{68140B41-95BF-484B-B41B-F4A14A5F608F}" srcOrd="1" destOrd="0" parTransId="{8682456B-DC98-0143-99C7-7E411D01D5C2}" sibTransId="{5D86773C-75AA-3D47-A0E4-0B39C7AB11E2}"/>
    <dgm:cxn modelId="{853279AA-CB44-274E-BA32-022FC3FFDC9C}" srcId="{5EAAA43A-C160-FE49-9C8E-8EE0585DD57D}" destId="{F32FEB8A-603E-DA40-9CEA-59764F5EF637}" srcOrd="1" destOrd="0" parTransId="{BA4DE570-D52F-2746-BBA7-8264A017AF18}" sibTransId="{64A1951E-466B-BF45-9761-3C41823FBE07}"/>
    <dgm:cxn modelId="{F9330DBF-BC85-754F-8328-A0637E0CDB3C}" srcId="{64107451-E601-264B-8E8B-7F42C35F60D6}" destId="{DECBD6C7-2DED-9D45-8F10-C9AEFC895E78}" srcOrd="2" destOrd="0" parTransId="{8B1347DA-E02C-6047-97A1-4D808B07FD3B}" sibTransId="{B53F4B5B-E24D-7842-AECE-E10F46DA6C5F}"/>
    <dgm:cxn modelId="{9058B8C0-1A51-3646-AB5D-7784A185C0B2}" type="presOf" srcId="{73CDC3F7-6311-614D-9584-51E7E09C0E67}" destId="{086AD933-434B-0043-9D86-BFC562EDEF1E}" srcOrd="0" destOrd="0" presId="urn:microsoft.com/office/officeart/2005/8/layout/hList1"/>
    <dgm:cxn modelId="{943116C1-61BB-8E4E-A999-D1538502662E}" srcId="{78B13689-E84D-4C43-B6D6-0AF5E5829C7C}" destId="{738DF42E-DC76-3E41-8911-98B9EDA1C0CD}" srcOrd="1" destOrd="0" parTransId="{4A1DC690-4C6B-8349-A70D-0D9252184D64}" sibTransId="{40B857BA-818E-A443-86DD-064128AF8C16}"/>
    <dgm:cxn modelId="{F23757C2-EDF4-3048-8853-4BF21B29C33B}" srcId="{64107451-E601-264B-8E8B-7F42C35F60D6}" destId="{C8E8D0C9-E0D7-2E41-871D-FE2F54E2D3B6}" srcOrd="0" destOrd="0" parTransId="{EC972661-ADAA-2B44-A6A0-B079A4A9D35B}" sibTransId="{6AF31934-3C26-FC41-A75B-EDD4B87541BB}"/>
    <dgm:cxn modelId="{D9B640E3-E095-D54C-B935-EA18A7617BA8}" srcId="{5EAAA43A-C160-FE49-9C8E-8EE0585DD57D}" destId="{05A67BFE-D508-1847-A783-604BF099C9B7}" srcOrd="2" destOrd="0" parTransId="{5543044E-E4F4-2742-AB35-3178B35F35DC}" sibTransId="{E10AC6AB-A5D8-9F4B-BF43-5863199FBF87}"/>
    <dgm:cxn modelId="{798BC3EA-6A94-7E4E-8C1B-38EB6F2A149F}" srcId="{738DF42E-DC76-3E41-8911-98B9EDA1C0CD}" destId="{6037C593-BF05-BC42-90FA-E4538643F1E5}" srcOrd="3" destOrd="0" parTransId="{BABC2AB4-1351-4542-BA25-29A777853D2B}" sibTransId="{48942CEF-9603-C145-A15C-6B0C0C903CD2}"/>
    <dgm:cxn modelId="{2C105FF9-35A7-034C-A278-98EDCBF59B9E}" srcId="{738DF42E-DC76-3E41-8911-98B9EDA1C0CD}" destId="{73CDC3F7-6311-614D-9584-51E7E09C0E67}" srcOrd="0" destOrd="0" parTransId="{6A7AF835-0A1A-9B48-9D3A-E2E779686AC2}" sibTransId="{AAFB9D4D-C0AC-D748-A3B0-B14D4B7467B7}"/>
    <dgm:cxn modelId="{715FB416-9FCE-1541-BDA8-A0704F426832}" type="presParOf" srcId="{3A1DFB44-16B0-CF41-A898-690A2291CFE7}" destId="{4ED9463E-FBA9-ED45-9CE2-09D1190B5B4D}" srcOrd="0" destOrd="0" presId="urn:microsoft.com/office/officeart/2005/8/layout/hList1"/>
    <dgm:cxn modelId="{DBB4A692-C2CD-9543-BEB1-919A03E95061}" type="presParOf" srcId="{4ED9463E-FBA9-ED45-9CE2-09D1190B5B4D}" destId="{4339D3A9-88C1-044A-9CC7-4450DC6786A7}" srcOrd="0" destOrd="0" presId="urn:microsoft.com/office/officeart/2005/8/layout/hList1"/>
    <dgm:cxn modelId="{B296E879-3734-F240-8ED7-D468F12E7145}" type="presParOf" srcId="{4ED9463E-FBA9-ED45-9CE2-09D1190B5B4D}" destId="{78C11ACF-1BAB-D946-A549-F09E608BF292}" srcOrd="1" destOrd="0" presId="urn:microsoft.com/office/officeart/2005/8/layout/hList1"/>
    <dgm:cxn modelId="{98A6E8C9-AAFE-064D-B91B-5A5ED001391F}" type="presParOf" srcId="{3A1DFB44-16B0-CF41-A898-690A2291CFE7}" destId="{C9414CBC-4787-B846-BDBD-9625A531CBA7}" srcOrd="1" destOrd="0" presId="urn:microsoft.com/office/officeart/2005/8/layout/hList1"/>
    <dgm:cxn modelId="{4FA54183-E9CD-3846-A982-5680978FD740}" type="presParOf" srcId="{3A1DFB44-16B0-CF41-A898-690A2291CFE7}" destId="{9A772C09-B454-AA45-8AF8-DC592C32726D}" srcOrd="2" destOrd="0" presId="urn:microsoft.com/office/officeart/2005/8/layout/hList1"/>
    <dgm:cxn modelId="{2E0B26AE-FB79-6A48-8163-3A5CCB6D4181}" type="presParOf" srcId="{9A772C09-B454-AA45-8AF8-DC592C32726D}" destId="{DFFA46DE-018A-C44C-BC2B-87A966A56CAB}" srcOrd="0" destOrd="0" presId="urn:microsoft.com/office/officeart/2005/8/layout/hList1"/>
    <dgm:cxn modelId="{EE675F16-38CB-6544-89B7-6F07A5170A83}" type="presParOf" srcId="{9A772C09-B454-AA45-8AF8-DC592C32726D}" destId="{086AD933-434B-0043-9D86-BFC562EDEF1E}" srcOrd="1" destOrd="0" presId="urn:microsoft.com/office/officeart/2005/8/layout/hList1"/>
    <dgm:cxn modelId="{C3B18234-4BDE-9248-BF74-FA2213FAFB8D}" type="presParOf" srcId="{3A1DFB44-16B0-CF41-A898-690A2291CFE7}" destId="{83F0B668-3581-1140-97D0-BCA473E6EA17}" srcOrd="3" destOrd="0" presId="urn:microsoft.com/office/officeart/2005/8/layout/hList1"/>
    <dgm:cxn modelId="{C19B0BDB-CB6A-EA47-8387-55A25DDDFA65}" type="presParOf" srcId="{3A1DFB44-16B0-CF41-A898-690A2291CFE7}" destId="{FC0E7CBA-FBB1-8643-85D0-2F4E70B955DB}" srcOrd="4" destOrd="0" presId="urn:microsoft.com/office/officeart/2005/8/layout/hList1"/>
    <dgm:cxn modelId="{8CD1F43B-A69C-DE4C-A915-0F560FC83E3B}" type="presParOf" srcId="{FC0E7CBA-FBB1-8643-85D0-2F4E70B955DB}" destId="{91AC679F-985D-7C45-B0AC-17C65FD293D7}" srcOrd="0" destOrd="0" presId="urn:microsoft.com/office/officeart/2005/8/layout/hList1"/>
    <dgm:cxn modelId="{F9133E64-DB9C-E545-BFE0-20A72FC18996}" type="presParOf" srcId="{FC0E7CBA-FBB1-8643-85D0-2F4E70B955DB}" destId="{971E6ABC-E191-714E-96C7-D5415FCFBCF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59B7A9-EDF9-4225-9502-7F7D2E7CEBAB}" type="doc">
      <dgm:prSet loTypeId="urn:microsoft.com/office/officeart/2005/8/layout/radial5" loCatId="cycle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0F0E2B8-F972-4666-B3CC-E3B347C4858E}">
      <dgm:prSet phldrT="[Text]"/>
      <dgm:spPr/>
      <dgm:t>
        <a:bodyPr/>
        <a:lstStyle/>
        <a:p>
          <a:r>
            <a:rPr lang="en-US" dirty="0"/>
            <a:t>Emotions</a:t>
          </a:r>
        </a:p>
      </dgm:t>
    </dgm:pt>
    <dgm:pt modelId="{6DD4F334-C4FB-46CE-AB15-E08B011BE61E}" type="parTrans" cxnId="{0FF1B2A7-3EE7-45F5-AEF7-93B9094622B8}">
      <dgm:prSet/>
      <dgm:spPr/>
      <dgm:t>
        <a:bodyPr/>
        <a:lstStyle/>
        <a:p>
          <a:endParaRPr lang="en-US"/>
        </a:p>
      </dgm:t>
    </dgm:pt>
    <dgm:pt modelId="{987849F3-5C40-4C34-A1B7-6A55EEBB16BA}" type="sibTrans" cxnId="{0FF1B2A7-3EE7-45F5-AEF7-93B9094622B8}">
      <dgm:prSet/>
      <dgm:spPr/>
      <dgm:t>
        <a:bodyPr/>
        <a:lstStyle/>
        <a:p>
          <a:endParaRPr lang="en-US"/>
        </a:p>
      </dgm:t>
    </dgm:pt>
    <dgm:pt modelId="{EF580525-6173-4133-91F0-FBDFAF411957}">
      <dgm:prSet phldrT="[Text]"/>
      <dgm:spPr/>
      <dgm:t>
        <a:bodyPr/>
        <a:lstStyle/>
        <a:p>
          <a:r>
            <a:rPr lang="en-US" dirty="0"/>
            <a:t>Thoughts</a:t>
          </a:r>
        </a:p>
      </dgm:t>
    </dgm:pt>
    <dgm:pt modelId="{E1E9A1A5-CC4E-4464-A4C9-99C98B70541F}" type="parTrans" cxnId="{C52FA376-10DB-4655-B4A0-C0E8126DEC7B}">
      <dgm:prSet/>
      <dgm:spPr/>
      <dgm:t>
        <a:bodyPr/>
        <a:lstStyle/>
        <a:p>
          <a:endParaRPr lang="en-US"/>
        </a:p>
      </dgm:t>
    </dgm:pt>
    <dgm:pt modelId="{D359FE4A-CD34-4C6C-9D9B-2D385C5BD2E7}" type="sibTrans" cxnId="{C52FA376-10DB-4655-B4A0-C0E8126DEC7B}">
      <dgm:prSet/>
      <dgm:spPr/>
      <dgm:t>
        <a:bodyPr/>
        <a:lstStyle/>
        <a:p>
          <a:endParaRPr lang="en-US"/>
        </a:p>
      </dgm:t>
    </dgm:pt>
    <dgm:pt modelId="{63FD3F88-FDDA-4DC3-AECF-D4E15BF4B31D}">
      <dgm:prSet phldrT="[Text]"/>
      <dgm:spPr/>
      <dgm:t>
        <a:bodyPr/>
        <a:lstStyle/>
        <a:p>
          <a:r>
            <a:rPr lang="en-US" dirty="0"/>
            <a:t>Action</a:t>
          </a:r>
        </a:p>
      </dgm:t>
    </dgm:pt>
    <dgm:pt modelId="{7C730682-4D68-4874-9929-156A58E45936}" type="parTrans" cxnId="{087F664C-7E57-403C-857F-852FFFE9AE06}">
      <dgm:prSet/>
      <dgm:spPr/>
      <dgm:t>
        <a:bodyPr/>
        <a:lstStyle/>
        <a:p>
          <a:endParaRPr lang="en-US"/>
        </a:p>
      </dgm:t>
    </dgm:pt>
    <dgm:pt modelId="{29E52D3C-F559-4E19-9EBE-F80411FDE982}" type="sibTrans" cxnId="{087F664C-7E57-403C-857F-852FFFE9AE06}">
      <dgm:prSet/>
      <dgm:spPr/>
      <dgm:t>
        <a:bodyPr/>
        <a:lstStyle/>
        <a:p>
          <a:endParaRPr lang="en-US"/>
        </a:p>
      </dgm:t>
    </dgm:pt>
    <dgm:pt modelId="{47476B10-5ADE-4465-AFBA-8E453256A198}">
      <dgm:prSet phldrT="[Text]"/>
      <dgm:spPr/>
      <dgm:t>
        <a:bodyPr/>
        <a:lstStyle/>
        <a:p>
          <a:r>
            <a:rPr lang="en-US" dirty="0"/>
            <a:t>Physical Sensations</a:t>
          </a:r>
        </a:p>
      </dgm:t>
    </dgm:pt>
    <dgm:pt modelId="{06B4F2A4-4368-404D-A71A-2EFC33B592F7}" type="parTrans" cxnId="{18142CF7-FACD-4C5A-8228-97092E52A2FB}">
      <dgm:prSet/>
      <dgm:spPr/>
      <dgm:t>
        <a:bodyPr/>
        <a:lstStyle/>
        <a:p>
          <a:endParaRPr lang="en-US"/>
        </a:p>
      </dgm:t>
    </dgm:pt>
    <dgm:pt modelId="{7B07A14C-7D28-40CB-ADAA-DD4C80AC832A}" type="sibTrans" cxnId="{18142CF7-FACD-4C5A-8228-97092E52A2FB}">
      <dgm:prSet/>
      <dgm:spPr/>
      <dgm:t>
        <a:bodyPr/>
        <a:lstStyle/>
        <a:p>
          <a:endParaRPr lang="en-US"/>
        </a:p>
      </dgm:t>
    </dgm:pt>
    <dgm:pt modelId="{50119932-0C89-4A44-B975-5F070F6F7176}">
      <dgm:prSet phldrT="[Text]"/>
      <dgm:spPr/>
      <dgm:t>
        <a:bodyPr/>
        <a:lstStyle/>
        <a:p>
          <a:r>
            <a:rPr lang="en-US" dirty="0"/>
            <a:t>Event</a:t>
          </a:r>
        </a:p>
      </dgm:t>
    </dgm:pt>
    <dgm:pt modelId="{22DDC009-4D65-481D-B47D-C84F363F8ECA}" type="parTrans" cxnId="{86F35AC8-BBFB-4E3F-A488-1C8ED9D58ACC}">
      <dgm:prSet/>
      <dgm:spPr/>
      <dgm:t>
        <a:bodyPr/>
        <a:lstStyle/>
        <a:p>
          <a:endParaRPr lang="en-US"/>
        </a:p>
      </dgm:t>
    </dgm:pt>
    <dgm:pt modelId="{D10E66C3-7A7E-488C-838C-43A9B7F53AA1}" type="sibTrans" cxnId="{86F35AC8-BBFB-4E3F-A488-1C8ED9D58ACC}">
      <dgm:prSet/>
      <dgm:spPr/>
      <dgm:t>
        <a:bodyPr/>
        <a:lstStyle/>
        <a:p>
          <a:endParaRPr lang="en-US"/>
        </a:p>
      </dgm:t>
    </dgm:pt>
    <dgm:pt modelId="{A5BF2A18-5B63-4673-9C99-70B84572893F}">
      <dgm:prSet/>
      <dgm:spPr/>
      <dgm:t>
        <a:bodyPr/>
        <a:lstStyle/>
        <a:p>
          <a:endParaRPr lang="en-US" dirty="0"/>
        </a:p>
      </dgm:t>
    </dgm:pt>
    <dgm:pt modelId="{A1591F2E-033E-43C7-A9F8-CCAC54EBFE16}" type="parTrans" cxnId="{3E834CB1-5E5C-4D0F-A74A-DE14E2829541}">
      <dgm:prSet custAng="3293584" custScaleX="353324" custLinFactX="-144617" custLinFactNeighborX="-200000" custLinFactNeighborY="-26174"/>
      <dgm:spPr/>
      <dgm:t>
        <a:bodyPr/>
        <a:lstStyle/>
        <a:p>
          <a:endParaRPr lang="en-US"/>
        </a:p>
      </dgm:t>
    </dgm:pt>
    <dgm:pt modelId="{FF0AE63A-02C5-4C4D-B67E-258AD2A14837}" type="sibTrans" cxnId="{3E834CB1-5E5C-4D0F-A74A-DE14E2829541}">
      <dgm:prSet/>
      <dgm:spPr/>
      <dgm:t>
        <a:bodyPr/>
        <a:lstStyle/>
        <a:p>
          <a:endParaRPr lang="en-US"/>
        </a:p>
      </dgm:t>
    </dgm:pt>
    <dgm:pt modelId="{790489D2-8E16-46CC-B27C-2EBF691A32CF}">
      <dgm:prSet/>
      <dgm:spPr/>
      <dgm:t>
        <a:bodyPr/>
        <a:lstStyle/>
        <a:p>
          <a:endParaRPr lang="en-US" dirty="0"/>
        </a:p>
      </dgm:t>
    </dgm:pt>
    <dgm:pt modelId="{72FB0FA9-D0F2-402C-BF14-360F300D3CC3}" type="parTrans" cxnId="{4B0A73B2-FB72-4029-ABCA-EBB6DC02D9BA}">
      <dgm:prSet custAng="18581269" custScaleX="434811" custLinFactX="-200000" custLinFactNeighborX="-217371" custLinFactNeighborY="14276"/>
      <dgm:spPr/>
      <dgm:t>
        <a:bodyPr/>
        <a:lstStyle/>
        <a:p>
          <a:endParaRPr lang="en-US"/>
        </a:p>
      </dgm:t>
    </dgm:pt>
    <dgm:pt modelId="{F54A6F76-B069-444D-98B4-9FB995B491E2}" type="sibTrans" cxnId="{4B0A73B2-FB72-4029-ABCA-EBB6DC02D9BA}">
      <dgm:prSet/>
      <dgm:spPr/>
      <dgm:t>
        <a:bodyPr/>
        <a:lstStyle/>
        <a:p>
          <a:endParaRPr lang="en-US"/>
        </a:p>
      </dgm:t>
    </dgm:pt>
    <dgm:pt modelId="{75205CE6-1D8B-4457-B457-C9A2E902EAC3}">
      <dgm:prSet/>
      <dgm:spPr/>
      <dgm:t>
        <a:bodyPr/>
        <a:lstStyle/>
        <a:p>
          <a:endParaRPr lang="en-US" dirty="0"/>
        </a:p>
      </dgm:t>
    </dgm:pt>
    <dgm:pt modelId="{9B7846AD-7009-4BE4-B138-06DB1948C487}" type="parTrans" cxnId="{853421AB-A4C5-46B3-AB84-8C7ED6A83114}">
      <dgm:prSet custAng="3293584" custScaleX="353324" custLinFactX="-144617" custLinFactNeighborX="-200000" custLinFactNeighborY="-26174"/>
      <dgm:spPr/>
      <dgm:t>
        <a:bodyPr/>
        <a:lstStyle/>
        <a:p>
          <a:endParaRPr lang="en-US"/>
        </a:p>
      </dgm:t>
    </dgm:pt>
    <dgm:pt modelId="{699838EE-0CB1-499B-9B85-E5B5C2A40830}" type="sibTrans" cxnId="{853421AB-A4C5-46B3-AB84-8C7ED6A83114}">
      <dgm:prSet/>
      <dgm:spPr/>
      <dgm:t>
        <a:bodyPr/>
        <a:lstStyle/>
        <a:p>
          <a:endParaRPr lang="en-US"/>
        </a:p>
      </dgm:t>
    </dgm:pt>
    <dgm:pt modelId="{FC6E53ED-74E0-4953-8605-727AFFEF6DFC}">
      <dgm:prSet/>
      <dgm:spPr/>
      <dgm:t>
        <a:bodyPr/>
        <a:lstStyle/>
        <a:p>
          <a:endParaRPr lang="en-US" dirty="0"/>
        </a:p>
      </dgm:t>
    </dgm:pt>
    <dgm:pt modelId="{448D4A6C-41FA-4756-821A-7E619712B938}" type="parTrans" cxnId="{51179F00-D9EA-44F7-B785-ED08B39BAB1B}">
      <dgm:prSet custAng="3293584" custScaleX="353324" custLinFactX="-156105" custLinFactNeighborX="-200000" custLinFactNeighborY="-28553"/>
      <dgm:spPr/>
      <dgm:t>
        <a:bodyPr/>
        <a:lstStyle/>
        <a:p>
          <a:endParaRPr lang="en-US"/>
        </a:p>
      </dgm:t>
    </dgm:pt>
    <dgm:pt modelId="{48BB9A98-8031-46C5-892E-9EC07C65A99C}" type="sibTrans" cxnId="{51179F00-D9EA-44F7-B785-ED08B39BAB1B}">
      <dgm:prSet/>
      <dgm:spPr/>
      <dgm:t>
        <a:bodyPr/>
        <a:lstStyle/>
        <a:p>
          <a:endParaRPr lang="en-US"/>
        </a:p>
      </dgm:t>
    </dgm:pt>
    <dgm:pt modelId="{4AAEC242-0BDA-4E60-89E2-21D8FC4C716B}">
      <dgm:prSet custScaleX="182284"/>
      <dgm:spPr/>
      <dgm:t>
        <a:bodyPr/>
        <a:lstStyle/>
        <a:p>
          <a:endParaRPr lang="en-US" dirty="0"/>
        </a:p>
      </dgm:t>
    </dgm:pt>
    <dgm:pt modelId="{C1829309-8581-43EA-8E4C-D669F717E979}" type="parTrans" cxnId="{FE0A40C5-1C61-4551-9746-73640FCC8BAB}">
      <dgm:prSet custAng="3293584" custScaleX="651272" custLinFactX="-568265" custLinFactNeighborX="-600000" custLinFactNeighborY="-34455"/>
      <dgm:spPr/>
      <dgm:t>
        <a:bodyPr/>
        <a:lstStyle/>
        <a:p>
          <a:endParaRPr lang="en-US"/>
        </a:p>
      </dgm:t>
    </dgm:pt>
    <dgm:pt modelId="{6C61CF59-8FCD-4A7D-A5B2-DC173D839028}" type="sibTrans" cxnId="{FE0A40C5-1C61-4551-9746-73640FCC8BAB}">
      <dgm:prSet/>
      <dgm:spPr/>
      <dgm:t>
        <a:bodyPr/>
        <a:lstStyle/>
        <a:p>
          <a:endParaRPr lang="en-US"/>
        </a:p>
      </dgm:t>
    </dgm:pt>
    <dgm:pt modelId="{E903BFE6-29AF-476B-AE9B-DFB310EC4277}" type="pres">
      <dgm:prSet presAssocID="{C759B7A9-EDF9-4225-9502-7F7D2E7CEBA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1010FFF-AEC5-4C07-86C0-807929B82DAC}" type="pres">
      <dgm:prSet presAssocID="{B0F0E2B8-F972-4666-B3CC-E3B347C4858E}" presName="centerShape" presStyleLbl="node0" presStyleIdx="0" presStyleCnt="1" custScaleX="197517" custLinFactNeighborX="-807" custLinFactNeighborY="-6993"/>
      <dgm:spPr/>
    </dgm:pt>
    <dgm:pt modelId="{4A1E15AC-E29E-40F7-879B-6A61D3DD345A}" type="pres">
      <dgm:prSet presAssocID="{E1E9A1A5-CC4E-4464-A4C9-99C98B70541F}" presName="parTrans" presStyleLbl="sibTrans2D1" presStyleIdx="0" presStyleCnt="4" custAng="3293584" custScaleX="651272" custLinFactX="-568265" custLinFactNeighborX="-600000" custLinFactNeighborY="-34455"/>
      <dgm:spPr/>
    </dgm:pt>
    <dgm:pt modelId="{A46C5686-A825-47B9-A767-64B19BB1509F}" type="pres">
      <dgm:prSet presAssocID="{E1E9A1A5-CC4E-4464-A4C9-99C98B70541F}" presName="connectorText" presStyleLbl="sibTrans2D1" presStyleIdx="0" presStyleCnt="4"/>
      <dgm:spPr/>
    </dgm:pt>
    <dgm:pt modelId="{B23FECC7-8A67-444D-BA7D-D460AE2A9515}" type="pres">
      <dgm:prSet presAssocID="{EF580525-6173-4133-91F0-FBDFAF411957}" presName="node" presStyleLbl="node1" presStyleIdx="0" presStyleCnt="4" custScaleX="182284">
        <dgm:presLayoutVars>
          <dgm:bulletEnabled val="1"/>
        </dgm:presLayoutVars>
      </dgm:prSet>
      <dgm:spPr/>
    </dgm:pt>
    <dgm:pt modelId="{E172801E-B056-4FD9-80B5-36937EBF8694}" type="pres">
      <dgm:prSet presAssocID="{7C730682-4D68-4874-9929-156A58E45936}" presName="parTrans" presStyleLbl="sibTrans2D1" presStyleIdx="1" presStyleCnt="4" custScaleX="159979" custLinFactNeighborX="8793" custLinFactNeighborY="1156"/>
      <dgm:spPr/>
    </dgm:pt>
    <dgm:pt modelId="{90C1E034-0F01-4817-A933-39EA1EF90487}" type="pres">
      <dgm:prSet presAssocID="{7C730682-4D68-4874-9929-156A58E45936}" presName="connectorText" presStyleLbl="sibTrans2D1" presStyleIdx="1" presStyleCnt="4"/>
      <dgm:spPr/>
    </dgm:pt>
    <dgm:pt modelId="{27E30A04-455A-492A-B8FB-E834B60C7271}" type="pres">
      <dgm:prSet presAssocID="{63FD3F88-FDDA-4DC3-AECF-D4E15BF4B31D}" presName="node" presStyleLbl="node1" presStyleIdx="1" presStyleCnt="4" custScaleX="140241" custScaleY="148049" custRadScaleRad="172657" custRadScaleInc="-8716">
        <dgm:presLayoutVars>
          <dgm:bulletEnabled val="1"/>
        </dgm:presLayoutVars>
      </dgm:prSet>
      <dgm:spPr/>
    </dgm:pt>
    <dgm:pt modelId="{568FEA66-CA5E-4C49-A464-D6567E2A36B0}" type="pres">
      <dgm:prSet presAssocID="{06B4F2A4-4368-404D-A71A-2EFC33B592F7}" presName="parTrans" presStyleLbl="sibTrans2D1" presStyleIdx="2" presStyleCnt="4" custAng="18581269" custScaleX="434811" custLinFactX="-418289" custLinFactNeighborX="-500000" custLinFactNeighborY="84453"/>
      <dgm:spPr/>
    </dgm:pt>
    <dgm:pt modelId="{0F63EBA2-5308-4569-81D6-C30D20471F00}" type="pres">
      <dgm:prSet presAssocID="{06B4F2A4-4368-404D-A71A-2EFC33B592F7}" presName="connectorText" presStyleLbl="sibTrans2D1" presStyleIdx="2" presStyleCnt="4"/>
      <dgm:spPr/>
    </dgm:pt>
    <dgm:pt modelId="{5973C562-CC48-41B4-AD13-14E8230D4B99}" type="pres">
      <dgm:prSet presAssocID="{47476B10-5ADE-4465-AFBA-8E453256A198}" presName="node" presStyleLbl="node1" presStyleIdx="2" presStyleCnt="4" custScaleX="179081" custRadScaleRad="79988" custRadScaleInc="1821">
        <dgm:presLayoutVars>
          <dgm:bulletEnabled val="1"/>
        </dgm:presLayoutVars>
      </dgm:prSet>
      <dgm:spPr/>
    </dgm:pt>
    <dgm:pt modelId="{17727D2A-B00F-4F0E-B959-F314B46BF0C7}" type="pres">
      <dgm:prSet presAssocID="{22DDC009-4D65-481D-B47D-C84F363F8ECA}" presName="parTrans" presStyleLbl="sibTrans2D1" presStyleIdx="3" presStyleCnt="4" custAng="10800000" custScaleX="154123"/>
      <dgm:spPr>
        <a:prstGeom prst="rightArrow">
          <a:avLst/>
        </a:prstGeom>
      </dgm:spPr>
    </dgm:pt>
    <dgm:pt modelId="{DC5050FD-6055-44C1-8723-89821BAEB7BF}" type="pres">
      <dgm:prSet presAssocID="{22DDC009-4D65-481D-B47D-C84F363F8ECA}" presName="connectorText" presStyleLbl="sibTrans2D1" presStyleIdx="3" presStyleCnt="4"/>
      <dgm:spPr/>
    </dgm:pt>
    <dgm:pt modelId="{BC4049E6-4B09-4215-BE24-2D27E2A379F5}" type="pres">
      <dgm:prSet presAssocID="{50119932-0C89-4A44-B975-5F070F6F7176}" presName="node" presStyleLbl="node1" presStyleIdx="3" presStyleCnt="4" custScaleX="128230" custScaleY="140241" custRadScaleRad="200893" custRadScaleInc="10215">
        <dgm:presLayoutVars>
          <dgm:bulletEnabled val="1"/>
        </dgm:presLayoutVars>
      </dgm:prSet>
      <dgm:spPr/>
    </dgm:pt>
  </dgm:ptLst>
  <dgm:cxnLst>
    <dgm:cxn modelId="{51179F00-D9EA-44F7-B785-ED08B39BAB1B}" srcId="{C759B7A9-EDF9-4225-9502-7F7D2E7CEBAB}" destId="{FC6E53ED-74E0-4953-8605-727AFFEF6DFC}" srcOrd="4" destOrd="0" parTransId="{448D4A6C-41FA-4756-821A-7E619712B938}" sibTransId="{48BB9A98-8031-46C5-892E-9EC07C65A99C}"/>
    <dgm:cxn modelId="{943EDA1A-CA11-42BF-A222-4B09D5927480}" type="presOf" srcId="{EF580525-6173-4133-91F0-FBDFAF411957}" destId="{B23FECC7-8A67-444D-BA7D-D460AE2A9515}" srcOrd="0" destOrd="0" presId="urn:microsoft.com/office/officeart/2005/8/layout/radial5"/>
    <dgm:cxn modelId="{4626312A-9694-4807-BF81-BE6CF18C3797}" type="presOf" srcId="{06B4F2A4-4368-404D-A71A-2EFC33B592F7}" destId="{0F63EBA2-5308-4569-81D6-C30D20471F00}" srcOrd="1" destOrd="0" presId="urn:microsoft.com/office/officeart/2005/8/layout/radial5"/>
    <dgm:cxn modelId="{BF041F33-9CB2-46F7-9BAC-C08982D127D8}" type="presOf" srcId="{C759B7A9-EDF9-4225-9502-7F7D2E7CEBAB}" destId="{E903BFE6-29AF-476B-AE9B-DFB310EC4277}" srcOrd="0" destOrd="0" presId="urn:microsoft.com/office/officeart/2005/8/layout/radial5"/>
    <dgm:cxn modelId="{C1F76638-6506-49EE-971E-1D31A1FE38FF}" type="presOf" srcId="{7C730682-4D68-4874-9929-156A58E45936}" destId="{90C1E034-0F01-4817-A933-39EA1EF90487}" srcOrd="1" destOrd="0" presId="urn:microsoft.com/office/officeart/2005/8/layout/radial5"/>
    <dgm:cxn modelId="{087F664C-7E57-403C-857F-852FFFE9AE06}" srcId="{B0F0E2B8-F972-4666-B3CC-E3B347C4858E}" destId="{63FD3F88-FDDA-4DC3-AECF-D4E15BF4B31D}" srcOrd="1" destOrd="0" parTransId="{7C730682-4D68-4874-9929-156A58E45936}" sibTransId="{29E52D3C-F559-4E19-9EBE-F80411FDE982}"/>
    <dgm:cxn modelId="{632F224D-861C-49DE-83FF-D2B436D0B56D}" type="presOf" srcId="{B0F0E2B8-F972-4666-B3CC-E3B347C4858E}" destId="{71010FFF-AEC5-4C07-86C0-807929B82DAC}" srcOrd="0" destOrd="0" presId="urn:microsoft.com/office/officeart/2005/8/layout/radial5"/>
    <dgm:cxn modelId="{431E2263-65D7-497A-A157-5BFA6BB58D5D}" type="presOf" srcId="{7C730682-4D68-4874-9929-156A58E45936}" destId="{E172801E-B056-4FD9-80B5-36937EBF8694}" srcOrd="0" destOrd="0" presId="urn:microsoft.com/office/officeart/2005/8/layout/radial5"/>
    <dgm:cxn modelId="{C52FA376-10DB-4655-B4A0-C0E8126DEC7B}" srcId="{B0F0E2B8-F972-4666-B3CC-E3B347C4858E}" destId="{EF580525-6173-4133-91F0-FBDFAF411957}" srcOrd="0" destOrd="0" parTransId="{E1E9A1A5-CC4E-4464-A4C9-99C98B70541F}" sibTransId="{D359FE4A-CD34-4C6C-9D9B-2D385C5BD2E7}"/>
    <dgm:cxn modelId="{66DE7EA0-718A-43AA-9FC0-3AA5F1E57A6E}" type="presOf" srcId="{50119932-0C89-4A44-B975-5F070F6F7176}" destId="{BC4049E6-4B09-4215-BE24-2D27E2A379F5}" srcOrd="0" destOrd="0" presId="urn:microsoft.com/office/officeart/2005/8/layout/radial5"/>
    <dgm:cxn modelId="{7D11C0A4-2CA0-4190-B478-B00E1D151743}" type="presOf" srcId="{E1E9A1A5-CC4E-4464-A4C9-99C98B70541F}" destId="{A46C5686-A825-47B9-A767-64B19BB1509F}" srcOrd="1" destOrd="0" presId="urn:microsoft.com/office/officeart/2005/8/layout/radial5"/>
    <dgm:cxn modelId="{0FF1B2A7-3EE7-45F5-AEF7-93B9094622B8}" srcId="{C759B7A9-EDF9-4225-9502-7F7D2E7CEBAB}" destId="{B0F0E2B8-F972-4666-B3CC-E3B347C4858E}" srcOrd="0" destOrd="0" parTransId="{6DD4F334-C4FB-46CE-AB15-E08B011BE61E}" sibTransId="{987849F3-5C40-4C34-A1B7-6A55EEBB16BA}"/>
    <dgm:cxn modelId="{853421AB-A4C5-46B3-AB84-8C7ED6A83114}" srcId="{C759B7A9-EDF9-4225-9502-7F7D2E7CEBAB}" destId="{75205CE6-1D8B-4457-B457-C9A2E902EAC3}" srcOrd="3" destOrd="0" parTransId="{9B7846AD-7009-4BE4-B138-06DB1948C487}" sibTransId="{699838EE-0CB1-499B-9B85-E5B5C2A40830}"/>
    <dgm:cxn modelId="{3E834CB1-5E5C-4D0F-A74A-DE14E2829541}" srcId="{C759B7A9-EDF9-4225-9502-7F7D2E7CEBAB}" destId="{A5BF2A18-5B63-4673-9C99-70B84572893F}" srcOrd="1" destOrd="0" parTransId="{A1591F2E-033E-43C7-A9F8-CCAC54EBFE16}" sibTransId="{FF0AE63A-02C5-4C4D-B67E-258AD2A14837}"/>
    <dgm:cxn modelId="{0BB3E9B1-29AB-4046-8CB5-15C6F2BEDC19}" type="presOf" srcId="{63FD3F88-FDDA-4DC3-AECF-D4E15BF4B31D}" destId="{27E30A04-455A-492A-B8FB-E834B60C7271}" srcOrd="0" destOrd="0" presId="urn:microsoft.com/office/officeart/2005/8/layout/radial5"/>
    <dgm:cxn modelId="{4B0A73B2-FB72-4029-ABCA-EBB6DC02D9BA}" srcId="{C759B7A9-EDF9-4225-9502-7F7D2E7CEBAB}" destId="{790489D2-8E16-46CC-B27C-2EBF691A32CF}" srcOrd="2" destOrd="0" parTransId="{72FB0FA9-D0F2-402C-BF14-360F300D3CC3}" sibTransId="{F54A6F76-B069-444D-98B4-9FB995B491E2}"/>
    <dgm:cxn modelId="{FE0A40C5-1C61-4551-9746-73640FCC8BAB}" srcId="{C759B7A9-EDF9-4225-9502-7F7D2E7CEBAB}" destId="{4AAEC242-0BDA-4E60-89E2-21D8FC4C716B}" srcOrd="5" destOrd="0" parTransId="{C1829309-8581-43EA-8E4C-D669F717E979}" sibTransId="{6C61CF59-8FCD-4A7D-A5B2-DC173D839028}"/>
    <dgm:cxn modelId="{86F35AC8-BBFB-4E3F-A488-1C8ED9D58ACC}" srcId="{B0F0E2B8-F972-4666-B3CC-E3B347C4858E}" destId="{50119932-0C89-4A44-B975-5F070F6F7176}" srcOrd="3" destOrd="0" parTransId="{22DDC009-4D65-481D-B47D-C84F363F8ECA}" sibTransId="{D10E66C3-7A7E-488C-838C-43A9B7F53AA1}"/>
    <dgm:cxn modelId="{808A83C8-6700-43EC-AB81-7E4EE081E8EE}" type="presOf" srcId="{47476B10-5ADE-4465-AFBA-8E453256A198}" destId="{5973C562-CC48-41B4-AD13-14E8230D4B99}" srcOrd="0" destOrd="0" presId="urn:microsoft.com/office/officeart/2005/8/layout/radial5"/>
    <dgm:cxn modelId="{C9765AF3-EC33-431F-B921-1376DB785F50}" type="presOf" srcId="{06B4F2A4-4368-404D-A71A-2EFC33B592F7}" destId="{568FEA66-CA5E-4C49-A464-D6567E2A36B0}" srcOrd="0" destOrd="0" presId="urn:microsoft.com/office/officeart/2005/8/layout/radial5"/>
    <dgm:cxn modelId="{0E067CF4-2196-444A-AE26-398497759168}" type="presOf" srcId="{22DDC009-4D65-481D-B47D-C84F363F8ECA}" destId="{DC5050FD-6055-44C1-8723-89821BAEB7BF}" srcOrd="1" destOrd="0" presId="urn:microsoft.com/office/officeart/2005/8/layout/radial5"/>
    <dgm:cxn modelId="{18142CF7-FACD-4C5A-8228-97092E52A2FB}" srcId="{B0F0E2B8-F972-4666-B3CC-E3B347C4858E}" destId="{47476B10-5ADE-4465-AFBA-8E453256A198}" srcOrd="2" destOrd="0" parTransId="{06B4F2A4-4368-404D-A71A-2EFC33B592F7}" sibTransId="{7B07A14C-7D28-40CB-ADAA-DD4C80AC832A}"/>
    <dgm:cxn modelId="{83CC0EF8-2A57-4567-B64F-C8BAF4927ECD}" type="presOf" srcId="{22DDC009-4D65-481D-B47D-C84F363F8ECA}" destId="{17727D2A-B00F-4F0E-B959-F314B46BF0C7}" srcOrd="0" destOrd="0" presId="urn:microsoft.com/office/officeart/2005/8/layout/radial5"/>
    <dgm:cxn modelId="{086DD0FA-4D95-4046-82A5-6935D1ACA740}" type="presOf" srcId="{E1E9A1A5-CC4E-4464-A4C9-99C98B70541F}" destId="{4A1E15AC-E29E-40F7-879B-6A61D3DD345A}" srcOrd="0" destOrd="0" presId="urn:microsoft.com/office/officeart/2005/8/layout/radial5"/>
    <dgm:cxn modelId="{14220B7C-DFF3-49A8-82D4-BE046BD4E19B}" type="presParOf" srcId="{E903BFE6-29AF-476B-AE9B-DFB310EC4277}" destId="{71010FFF-AEC5-4C07-86C0-807929B82DAC}" srcOrd="0" destOrd="0" presId="urn:microsoft.com/office/officeart/2005/8/layout/radial5"/>
    <dgm:cxn modelId="{F206FA20-F4FF-4E1E-8804-D5D0153A42F0}" type="presParOf" srcId="{E903BFE6-29AF-476B-AE9B-DFB310EC4277}" destId="{4A1E15AC-E29E-40F7-879B-6A61D3DD345A}" srcOrd="1" destOrd="0" presId="urn:microsoft.com/office/officeart/2005/8/layout/radial5"/>
    <dgm:cxn modelId="{84999F59-B867-4543-B01D-BE9A7DC71A73}" type="presParOf" srcId="{4A1E15AC-E29E-40F7-879B-6A61D3DD345A}" destId="{A46C5686-A825-47B9-A767-64B19BB1509F}" srcOrd="0" destOrd="0" presId="urn:microsoft.com/office/officeart/2005/8/layout/radial5"/>
    <dgm:cxn modelId="{3729F352-6E2B-4BCD-8CE8-1FAF8A796F22}" type="presParOf" srcId="{E903BFE6-29AF-476B-AE9B-DFB310EC4277}" destId="{B23FECC7-8A67-444D-BA7D-D460AE2A9515}" srcOrd="2" destOrd="0" presId="urn:microsoft.com/office/officeart/2005/8/layout/radial5"/>
    <dgm:cxn modelId="{03DF543C-118F-459F-B0EB-7B11F51AED19}" type="presParOf" srcId="{E903BFE6-29AF-476B-AE9B-DFB310EC4277}" destId="{E172801E-B056-4FD9-80B5-36937EBF8694}" srcOrd="3" destOrd="0" presId="urn:microsoft.com/office/officeart/2005/8/layout/radial5"/>
    <dgm:cxn modelId="{9B07DE5B-10E4-4032-A62E-34F2B4D99341}" type="presParOf" srcId="{E172801E-B056-4FD9-80B5-36937EBF8694}" destId="{90C1E034-0F01-4817-A933-39EA1EF90487}" srcOrd="0" destOrd="0" presId="urn:microsoft.com/office/officeart/2005/8/layout/radial5"/>
    <dgm:cxn modelId="{1EEAB1C1-CD78-4F86-B3A2-62BF97FC7DA4}" type="presParOf" srcId="{E903BFE6-29AF-476B-AE9B-DFB310EC4277}" destId="{27E30A04-455A-492A-B8FB-E834B60C7271}" srcOrd="4" destOrd="0" presId="urn:microsoft.com/office/officeart/2005/8/layout/radial5"/>
    <dgm:cxn modelId="{916232BC-96D0-4C55-8875-FD8B00B2ECA3}" type="presParOf" srcId="{E903BFE6-29AF-476B-AE9B-DFB310EC4277}" destId="{568FEA66-CA5E-4C49-A464-D6567E2A36B0}" srcOrd="5" destOrd="0" presId="urn:microsoft.com/office/officeart/2005/8/layout/radial5"/>
    <dgm:cxn modelId="{7498A67E-B8B8-4649-8A40-3255AF4C4A51}" type="presParOf" srcId="{568FEA66-CA5E-4C49-A464-D6567E2A36B0}" destId="{0F63EBA2-5308-4569-81D6-C30D20471F00}" srcOrd="0" destOrd="0" presId="urn:microsoft.com/office/officeart/2005/8/layout/radial5"/>
    <dgm:cxn modelId="{44B1B50D-6FE9-4B5D-B89A-927869227A2A}" type="presParOf" srcId="{E903BFE6-29AF-476B-AE9B-DFB310EC4277}" destId="{5973C562-CC48-41B4-AD13-14E8230D4B99}" srcOrd="6" destOrd="0" presId="urn:microsoft.com/office/officeart/2005/8/layout/radial5"/>
    <dgm:cxn modelId="{602B8B68-77E4-4A6B-BB6F-189A1D0AF07D}" type="presParOf" srcId="{E903BFE6-29AF-476B-AE9B-DFB310EC4277}" destId="{17727D2A-B00F-4F0E-B959-F314B46BF0C7}" srcOrd="7" destOrd="0" presId="urn:microsoft.com/office/officeart/2005/8/layout/radial5"/>
    <dgm:cxn modelId="{49B21A70-37B5-4F5D-866B-11EF68BC8363}" type="presParOf" srcId="{17727D2A-B00F-4F0E-B959-F314B46BF0C7}" destId="{DC5050FD-6055-44C1-8723-89821BAEB7BF}" srcOrd="0" destOrd="0" presId="urn:microsoft.com/office/officeart/2005/8/layout/radial5"/>
    <dgm:cxn modelId="{B4583F9A-EF5D-4145-A7CA-DC7A1A5CAEE8}" type="presParOf" srcId="{E903BFE6-29AF-476B-AE9B-DFB310EC4277}" destId="{BC4049E6-4B09-4215-BE24-2D27E2A379F5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EC0982-9812-9B44-BC75-9C14B9CF24C2}" type="doc">
      <dgm:prSet loTypeId="urn:microsoft.com/office/officeart/2005/8/layout/radial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DE25FE-6DFB-9641-93A8-33FEC394C2CB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Action Research Cycle</a:t>
          </a:r>
        </a:p>
      </dgm:t>
    </dgm:pt>
    <dgm:pt modelId="{B4A21F77-4FE5-5542-9607-4C3BB82BBABE}" type="parTrans" cxnId="{026E7BD0-FA08-FD42-A6F6-7FA1FFE45CBD}">
      <dgm:prSet/>
      <dgm:spPr/>
      <dgm:t>
        <a:bodyPr/>
        <a:lstStyle/>
        <a:p>
          <a:endParaRPr lang="en-US"/>
        </a:p>
      </dgm:t>
    </dgm:pt>
    <dgm:pt modelId="{6C74B568-E4C7-6F46-8C82-8546A3C8B6C4}" type="sibTrans" cxnId="{026E7BD0-FA08-FD42-A6F6-7FA1FFE45CBD}">
      <dgm:prSet/>
      <dgm:spPr/>
      <dgm:t>
        <a:bodyPr/>
        <a:lstStyle/>
        <a:p>
          <a:endParaRPr lang="en-US"/>
        </a:p>
      </dgm:t>
    </dgm:pt>
    <dgm:pt modelId="{5873A3F3-57A7-3E47-916E-0EDFFB220529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Reflect</a:t>
          </a:r>
        </a:p>
      </dgm:t>
    </dgm:pt>
    <dgm:pt modelId="{115C5F4A-285C-714C-922A-6F1582020B19}" type="parTrans" cxnId="{FB63E467-91F0-224E-956A-94D6BAAD457D}">
      <dgm:prSet/>
      <dgm:spPr/>
      <dgm:t>
        <a:bodyPr/>
        <a:lstStyle/>
        <a:p>
          <a:endParaRPr lang="en-US"/>
        </a:p>
      </dgm:t>
    </dgm:pt>
    <dgm:pt modelId="{785D87EF-1102-FC4F-A6A7-158E1C03BE76}" type="sibTrans" cxnId="{FB63E467-91F0-224E-956A-94D6BAAD457D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EC731E1-E232-9E4A-8961-15C62D807751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Plan</a:t>
          </a:r>
        </a:p>
      </dgm:t>
    </dgm:pt>
    <dgm:pt modelId="{78E13FEA-2691-0A4B-823C-736169F42391}" type="parTrans" cxnId="{346E278C-ABFA-CD4A-9C16-38681B1B1956}">
      <dgm:prSet/>
      <dgm:spPr/>
      <dgm:t>
        <a:bodyPr/>
        <a:lstStyle/>
        <a:p>
          <a:endParaRPr lang="en-US"/>
        </a:p>
      </dgm:t>
    </dgm:pt>
    <dgm:pt modelId="{82441CBB-D3A2-3244-BBF1-23F024E64A3E}" type="sibTrans" cxnId="{346E278C-ABFA-CD4A-9C16-38681B1B1956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6B743D77-FBF4-034A-8652-03E8FB99B76E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Act</a:t>
          </a:r>
        </a:p>
      </dgm:t>
    </dgm:pt>
    <dgm:pt modelId="{CF4DF892-F9D4-9541-B4A7-CC40A17EFC60}" type="parTrans" cxnId="{AF501418-927D-3B46-98F2-8ABD199EBF8B}">
      <dgm:prSet/>
      <dgm:spPr/>
      <dgm:t>
        <a:bodyPr/>
        <a:lstStyle/>
        <a:p>
          <a:endParaRPr lang="en-US"/>
        </a:p>
      </dgm:t>
    </dgm:pt>
    <dgm:pt modelId="{79637BAC-4513-D24E-B9AE-824283E28625}" type="sibTrans" cxnId="{AF501418-927D-3B46-98F2-8ABD199EBF8B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56A30143-F839-5E45-9C1F-9DAD19DEE036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/>
            <a:t>Observe</a:t>
          </a:r>
        </a:p>
      </dgm:t>
    </dgm:pt>
    <dgm:pt modelId="{83274009-64CD-CA43-A260-4C3D705E23FF}" type="parTrans" cxnId="{B929B65C-1008-5049-AFDD-4C106B7155A7}">
      <dgm:prSet/>
      <dgm:spPr/>
      <dgm:t>
        <a:bodyPr/>
        <a:lstStyle/>
        <a:p>
          <a:endParaRPr lang="en-US"/>
        </a:p>
      </dgm:t>
    </dgm:pt>
    <dgm:pt modelId="{B628A10B-A17E-5C4C-9D42-0B26BAA5F515}" type="sibTrans" cxnId="{B929B65C-1008-5049-AFDD-4C106B7155A7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456EBED1-C245-D94A-ABB1-9EF9EA91F38A}" type="pres">
      <dgm:prSet presAssocID="{9DEC0982-9812-9B44-BC75-9C14B9CF24C2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8A755D3-E87B-1346-8E18-F28388625E04}" type="pres">
      <dgm:prSet presAssocID="{F2DE25FE-6DFB-9641-93A8-33FEC394C2CB}" presName="centerShape" presStyleLbl="node0" presStyleIdx="0" presStyleCnt="1"/>
      <dgm:spPr/>
    </dgm:pt>
    <dgm:pt modelId="{C0948E2C-4C5F-C947-A381-0C3C7261D666}" type="pres">
      <dgm:prSet presAssocID="{5873A3F3-57A7-3E47-916E-0EDFFB220529}" presName="node" presStyleLbl="node1" presStyleIdx="0" presStyleCnt="4">
        <dgm:presLayoutVars>
          <dgm:bulletEnabled val="1"/>
        </dgm:presLayoutVars>
      </dgm:prSet>
      <dgm:spPr/>
    </dgm:pt>
    <dgm:pt modelId="{C522C662-F520-ED4D-9C28-A48D74286D73}" type="pres">
      <dgm:prSet presAssocID="{5873A3F3-57A7-3E47-916E-0EDFFB220529}" presName="dummy" presStyleCnt="0"/>
      <dgm:spPr/>
    </dgm:pt>
    <dgm:pt modelId="{884AB6FF-399F-E546-A65A-5D02D130E4E0}" type="pres">
      <dgm:prSet presAssocID="{785D87EF-1102-FC4F-A6A7-158E1C03BE76}" presName="sibTrans" presStyleLbl="sibTrans2D1" presStyleIdx="0" presStyleCnt="4"/>
      <dgm:spPr/>
    </dgm:pt>
    <dgm:pt modelId="{0CF15E43-C23C-5945-A4A5-FCCBF898F0B3}" type="pres">
      <dgm:prSet presAssocID="{7EC731E1-E232-9E4A-8961-15C62D807751}" presName="node" presStyleLbl="node1" presStyleIdx="1" presStyleCnt="4">
        <dgm:presLayoutVars>
          <dgm:bulletEnabled val="1"/>
        </dgm:presLayoutVars>
      </dgm:prSet>
      <dgm:spPr/>
    </dgm:pt>
    <dgm:pt modelId="{0416F19A-8DF4-BE4C-9080-AF8E19A916B8}" type="pres">
      <dgm:prSet presAssocID="{7EC731E1-E232-9E4A-8961-15C62D807751}" presName="dummy" presStyleCnt="0"/>
      <dgm:spPr/>
    </dgm:pt>
    <dgm:pt modelId="{4AB920AA-7E7E-0445-BD05-94A445E14C19}" type="pres">
      <dgm:prSet presAssocID="{82441CBB-D3A2-3244-BBF1-23F024E64A3E}" presName="sibTrans" presStyleLbl="sibTrans2D1" presStyleIdx="1" presStyleCnt="4"/>
      <dgm:spPr/>
    </dgm:pt>
    <dgm:pt modelId="{C00125CC-F2AD-6C4D-8804-056DAFDFA43B}" type="pres">
      <dgm:prSet presAssocID="{6B743D77-FBF4-034A-8652-03E8FB99B76E}" presName="node" presStyleLbl="node1" presStyleIdx="2" presStyleCnt="4">
        <dgm:presLayoutVars>
          <dgm:bulletEnabled val="1"/>
        </dgm:presLayoutVars>
      </dgm:prSet>
      <dgm:spPr/>
    </dgm:pt>
    <dgm:pt modelId="{785A1864-2765-334C-B793-C7F25CC4A733}" type="pres">
      <dgm:prSet presAssocID="{6B743D77-FBF4-034A-8652-03E8FB99B76E}" presName="dummy" presStyleCnt="0"/>
      <dgm:spPr/>
    </dgm:pt>
    <dgm:pt modelId="{09CB44B8-C18C-CE41-B9F3-0DFE7342620D}" type="pres">
      <dgm:prSet presAssocID="{79637BAC-4513-D24E-B9AE-824283E28625}" presName="sibTrans" presStyleLbl="sibTrans2D1" presStyleIdx="2" presStyleCnt="4"/>
      <dgm:spPr/>
    </dgm:pt>
    <dgm:pt modelId="{D03424B3-C577-914F-A228-F0CD4CE6B9EF}" type="pres">
      <dgm:prSet presAssocID="{56A30143-F839-5E45-9C1F-9DAD19DEE036}" presName="node" presStyleLbl="node1" presStyleIdx="3" presStyleCnt="4">
        <dgm:presLayoutVars>
          <dgm:bulletEnabled val="1"/>
        </dgm:presLayoutVars>
      </dgm:prSet>
      <dgm:spPr/>
    </dgm:pt>
    <dgm:pt modelId="{D9535ADA-7630-AE41-BB69-7DDE6898D8B6}" type="pres">
      <dgm:prSet presAssocID="{56A30143-F839-5E45-9C1F-9DAD19DEE036}" presName="dummy" presStyleCnt="0"/>
      <dgm:spPr/>
    </dgm:pt>
    <dgm:pt modelId="{39B30254-A51B-7E4A-8DBA-338A7488F547}" type="pres">
      <dgm:prSet presAssocID="{B628A10B-A17E-5C4C-9D42-0B26BAA5F515}" presName="sibTrans" presStyleLbl="sibTrans2D1" presStyleIdx="3" presStyleCnt="4"/>
      <dgm:spPr/>
    </dgm:pt>
  </dgm:ptLst>
  <dgm:cxnLst>
    <dgm:cxn modelId="{41DDE912-9BC5-4748-953B-9A43426F93B0}" type="presOf" srcId="{785D87EF-1102-FC4F-A6A7-158E1C03BE76}" destId="{884AB6FF-399F-E546-A65A-5D02D130E4E0}" srcOrd="0" destOrd="0" presId="urn:microsoft.com/office/officeart/2005/8/layout/radial6"/>
    <dgm:cxn modelId="{AF501418-927D-3B46-98F2-8ABD199EBF8B}" srcId="{F2DE25FE-6DFB-9641-93A8-33FEC394C2CB}" destId="{6B743D77-FBF4-034A-8652-03E8FB99B76E}" srcOrd="2" destOrd="0" parTransId="{CF4DF892-F9D4-9541-B4A7-CC40A17EFC60}" sibTransId="{79637BAC-4513-D24E-B9AE-824283E28625}"/>
    <dgm:cxn modelId="{B929B65C-1008-5049-AFDD-4C106B7155A7}" srcId="{F2DE25FE-6DFB-9641-93A8-33FEC394C2CB}" destId="{56A30143-F839-5E45-9C1F-9DAD19DEE036}" srcOrd="3" destOrd="0" parTransId="{83274009-64CD-CA43-A260-4C3D705E23FF}" sibTransId="{B628A10B-A17E-5C4C-9D42-0B26BAA5F515}"/>
    <dgm:cxn modelId="{9722915E-8512-A146-9483-883D0D6374CF}" type="presOf" srcId="{B628A10B-A17E-5C4C-9D42-0B26BAA5F515}" destId="{39B30254-A51B-7E4A-8DBA-338A7488F547}" srcOrd="0" destOrd="0" presId="urn:microsoft.com/office/officeart/2005/8/layout/radial6"/>
    <dgm:cxn modelId="{B90F8463-55DB-3F44-9124-C3B4D25F183B}" type="presOf" srcId="{5873A3F3-57A7-3E47-916E-0EDFFB220529}" destId="{C0948E2C-4C5F-C947-A381-0C3C7261D666}" srcOrd="0" destOrd="0" presId="urn:microsoft.com/office/officeart/2005/8/layout/radial6"/>
    <dgm:cxn modelId="{FB63E467-91F0-224E-956A-94D6BAAD457D}" srcId="{F2DE25FE-6DFB-9641-93A8-33FEC394C2CB}" destId="{5873A3F3-57A7-3E47-916E-0EDFFB220529}" srcOrd="0" destOrd="0" parTransId="{115C5F4A-285C-714C-922A-6F1582020B19}" sibTransId="{785D87EF-1102-FC4F-A6A7-158E1C03BE76}"/>
    <dgm:cxn modelId="{C45BE987-345C-E74D-97AC-F70A793C5177}" type="presOf" srcId="{82441CBB-D3A2-3244-BBF1-23F024E64A3E}" destId="{4AB920AA-7E7E-0445-BD05-94A445E14C19}" srcOrd="0" destOrd="0" presId="urn:microsoft.com/office/officeart/2005/8/layout/radial6"/>
    <dgm:cxn modelId="{346E278C-ABFA-CD4A-9C16-38681B1B1956}" srcId="{F2DE25FE-6DFB-9641-93A8-33FEC394C2CB}" destId="{7EC731E1-E232-9E4A-8961-15C62D807751}" srcOrd="1" destOrd="0" parTransId="{78E13FEA-2691-0A4B-823C-736169F42391}" sibTransId="{82441CBB-D3A2-3244-BBF1-23F024E64A3E}"/>
    <dgm:cxn modelId="{DD4F4F8E-DA67-DA4C-BACB-96130C358BBA}" type="presOf" srcId="{9DEC0982-9812-9B44-BC75-9C14B9CF24C2}" destId="{456EBED1-C245-D94A-ABB1-9EF9EA91F38A}" srcOrd="0" destOrd="0" presId="urn:microsoft.com/office/officeart/2005/8/layout/radial6"/>
    <dgm:cxn modelId="{4F033396-2064-EF42-8D29-BF0F418344C6}" type="presOf" srcId="{6B743D77-FBF4-034A-8652-03E8FB99B76E}" destId="{C00125CC-F2AD-6C4D-8804-056DAFDFA43B}" srcOrd="0" destOrd="0" presId="urn:microsoft.com/office/officeart/2005/8/layout/radial6"/>
    <dgm:cxn modelId="{089A47A0-9BDD-B746-9FE0-89BAEBE46EC4}" type="presOf" srcId="{7EC731E1-E232-9E4A-8961-15C62D807751}" destId="{0CF15E43-C23C-5945-A4A5-FCCBF898F0B3}" srcOrd="0" destOrd="0" presId="urn:microsoft.com/office/officeart/2005/8/layout/radial6"/>
    <dgm:cxn modelId="{454E0EAC-AD2D-404B-96A6-C6CF115BA8AB}" type="presOf" srcId="{56A30143-F839-5E45-9C1F-9DAD19DEE036}" destId="{D03424B3-C577-914F-A228-F0CD4CE6B9EF}" srcOrd="0" destOrd="0" presId="urn:microsoft.com/office/officeart/2005/8/layout/radial6"/>
    <dgm:cxn modelId="{3232F6C7-92BC-5144-91D8-54C4296AA5E7}" type="presOf" srcId="{79637BAC-4513-D24E-B9AE-824283E28625}" destId="{09CB44B8-C18C-CE41-B9F3-0DFE7342620D}" srcOrd="0" destOrd="0" presId="urn:microsoft.com/office/officeart/2005/8/layout/radial6"/>
    <dgm:cxn modelId="{C16B22CB-C0AD-494A-BA78-899F234DA1D7}" type="presOf" srcId="{F2DE25FE-6DFB-9641-93A8-33FEC394C2CB}" destId="{78A755D3-E87B-1346-8E18-F28388625E04}" srcOrd="0" destOrd="0" presId="urn:microsoft.com/office/officeart/2005/8/layout/radial6"/>
    <dgm:cxn modelId="{026E7BD0-FA08-FD42-A6F6-7FA1FFE45CBD}" srcId="{9DEC0982-9812-9B44-BC75-9C14B9CF24C2}" destId="{F2DE25FE-6DFB-9641-93A8-33FEC394C2CB}" srcOrd="0" destOrd="0" parTransId="{B4A21F77-4FE5-5542-9607-4C3BB82BBABE}" sibTransId="{6C74B568-E4C7-6F46-8C82-8546A3C8B6C4}"/>
    <dgm:cxn modelId="{EF4C045F-E127-2944-895E-88C930A42AE1}" type="presParOf" srcId="{456EBED1-C245-D94A-ABB1-9EF9EA91F38A}" destId="{78A755D3-E87B-1346-8E18-F28388625E04}" srcOrd="0" destOrd="0" presId="urn:microsoft.com/office/officeart/2005/8/layout/radial6"/>
    <dgm:cxn modelId="{19D3F5A7-7465-694F-BA45-F211C00F9593}" type="presParOf" srcId="{456EBED1-C245-D94A-ABB1-9EF9EA91F38A}" destId="{C0948E2C-4C5F-C947-A381-0C3C7261D666}" srcOrd="1" destOrd="0" presId="urn:microsoft.com/office/officeart/2005/8/layout/radial6"/>
    <dgm:cxn modelId="{D355C5A7-6209-FB41-9968-A81F20BF9EA8}" type="presParOf" srcId="{456EBED1-C245-D94A-ABB1-9EF9EA91F38A}" destId="{C522C662-F520-ED4D-9C28-A48D74286D73}" srcOrd="2" destOrd="0" presId="urn:microsoft.com/office/officeart/2005/8/layout/radial6"/>
    <dgm:cxn modelId="{3B71FB72-2F4C-504C-830A-CED1E10CB182}" type="presParOf" srcId="{456EBED1-C245-D94A-ABB1-9EF9EA91F38A}" destId="{884AB6FF-399F-E546-A65A-5D02D130E4E0}" srcOrd="3" destOrd="0" presId="urn:microsoft.com/office/officeart/2005/8/layout/radial6"/>
    <dgm:cxn modelId="{8466C25D-BDF9-3F48-8CD5-C98F0795AE69}" type="presParOf" srcId="{456EBED1-C245-D94A-ABB1-9EF9EA91F38A}" destId="{0CF15E43-C23C-5945-A4A5-FCCBF898F0B3}" srcOrd="4" destOrd="0" presId="urn:microsoft.com/office/officeart/2005/8/layout/radial6"/>
    <dgm:cxn modelId="{FF0450BF-6B39-6748-A9A0-4E5230F226C7}" type="presParOf" srcId="{456EBED1-C245-D94A-ABB1-9EF9EA91F38A}" destId="{0416F19A-8DF4-BE4C-9080-AF8E19A916B8}" srcOrd="5" destOrd="0" presId="urn:microsoft.com/office/officeart/2005/8/layout/radial6"/>
    <dgm:cxn modelId="{34725FE5-EC75-3042-9016-4ED6BE8612F0}" type="presParOf" srcId="{456EBED1-C245-D94A-ABB1-9EF9EA91F38A}" destId="{4AB920AA-7E7E-0445-BD05-94A445E14C19}" srcOrd="6" destOrd="0" presId="urn:microsoft.com/office/officeart/2005/8/layout/radial6"/>
    <dgm:cxn modelId="{A42D3C80-83C7-4E4E-8E84-EEF3EB50FE3A}" type="presParOf" srcId="{456EBED1-C245-D94A-ABB1-9EF9EA91F38A}" destId="{C00125CC-F2AD-6C4D-8804-056DAFDFA43B}" srcOrd="7" destOrd="0" presId="urn:microsoft.com/office/officeart/2005/8/layout/radial6"/>
    <dgm:cxn modelId="{1AF01647-8231-C742-B606-902AFCCBE101}" type="presParOf" srcId="{456EBED1-C245-D94A-ABB1-9EF9EA91F38A}" destId="{785A1864-2765-334C-B793-C7F25CC4A733}" srcOrd="8" destOrd="0" presId="urn:microsoft.com/office/officeart/2005/8/layout/radial6"/>
    <dgm:cxn modelId="{C8514707-66FA-6246-A80A-95C9909622D6}" type="presParOf" srcId="{456EBED1-C245-D94A-ABB1-9EF9EA91F38A}" destId="{09CB44B8-C18C-CE41-B9F3-0DFE7342620D}" srcOrd="9" destOrd="0" presId="urn:microsoft.com/office/officeart/2005/8/layout/radial6"/>
    <dgm:cxn modelId="{F67DA679-AF98-6F40-8C21-8CD60D752101}" type="presParOf" srcId="{456EBED1-C245-D94A-ABB1-9EF9EA91F38A}" destId="{D03424B3-C577-914F-A228-F0CD4CE6B9EF}" srcOrd="10" destOrd="0" presId="urn:microsoft.com/office/officeart/2005/8/layout/radial6"/>
    <dgm:cxn modelId="{963D5DF7-9155-764E-975C-56969315AFF9}" type="presParOf" srcId="{456EBED1-C245-D94A-ABB1-9EF9EA91F38A}" destId="{D9535ADA-7630-AE41-BB69-7DDE6898D8B6}" srcOrd="11" destOrd="0" presId="urn:microsoft.com/office/officeart/2005/8/layout/radial6"/>
    <dgm:cxn modelId="{F1B42247-DB4A-6240-9DB2-E7E8AB0EB219}" type="presParOf" srcId="{456EBED1-C245-D94A-ABB1-9EF9EA91F38A}" destId="{39B30254-A51B-7E4A-8DBA-338A7488F547}" srcOrd="12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439FF7-79E3-2442-A39A-1F0CA4CB820B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E6943E-7DF7-564D-A150-C2856198D48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/>
            <a:t>First Grade</a:t>
          </a:r>
        </a:p>
      </dgm:t>
    </dgm:pt>
    <dgm:pt modelId="{66C2E51B-9DC4-2048-A66A-F4A5CF28F2DC}" type="parTrans" cxnId="{FB26ACB7-9E39-2C48-BAE9-FCE95974C4F7}">
      <dgm:prSet/>
      <dgm:spPr/>
      <dgm:t>
        <a:bodyPr/>
        <a:lstStyle/>
        <a:p>
          <a:endParaRPr lang="en-US"/>
        </a:p>
      </dgm:t>
    </dgm:pt>
    <dgm:pt modelId="{152F02F0-BF2E-3149-AE76-52E93B48ACB3}" type="sibTrans" cxnId="{FB26ACB7-9E39-2C48-BAE9-FCE95974C4F7}">
      <dgm:prSet/>
      <dgm:spPr/>
      <dgm:t>
        <a:bodyPr/>
        <a:lstStyle/>
        <a:p>
          <a:endParaRPr lang="en-US"/>
        </a:p>
      </dgm:t>
    </dgm:pt>
    <dgm:pt modelId="{6C10A330-65A3-C24B-9ACF-9D066038C8A2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dirty="0"/>
        </a:p>
      </dgm:t>
    </dgm:pt>
    <dgm:pt modelId="{6A1227C9-D34A-CB49-A300-B634BF1E307C}" type="parTrans" cxnId="{800DA69B-F98C-2548-B33A-EBA75271725B}">
      <dgm:prSet/>
      <dgm:spPr/>
      <dgm:t>
        <a:bodyPr/>
        <a:lstStyle/>
        <a:p>
          <a:endParaRPr lang="en-US"/>
        </a:p>
      </dgm:t>
    </dgm:pt>
    <dgm:pt modelId="{9392D443-8380-6E42-B206-B65FA8326E81}" type="sibTrans" cxnId="{800DA69B-F98C-2548-B33A-EBA75271725B}">
      <dgm:prSet/>
      <dgm:spPr/>
      <dgm:t>
        <a:bodyPr/>
        <a:lstStyle/>
        <a:p>
          <a:endParaRPr lang="en-US"/>
        </a:p>
      </dgm:t>
    </dgm:pt>
    <dgm:pt modelId="{DB7E86D1-F193-174C-BECF-25F84B7977FD}">
      <dgm:prSet phldrT="[Text]"/>
      <dgm:spPr/>
      <dgm:t>
        <a:bodyPr/>
        <a:lstStyle/>
        <a:p>
          <a:r>
            <a:rPr lang="en-US" dirty="0"/>
            <a:t>1 Grad Student</a:t>
          </a:r>
        </a:p>
      </dgm:t>
    </dgm:pt>
    <dgm:pt modelId="{28671982-967B-8C4A-AFA1-57AE83499503}" type="parTrans" cxnId="{0146E629-FDD4-174B-9B46-0DA8F6DE9FBA}">
      <dgm:prSet/>
      <dgm:spPr/>
      <dgm:t>
        <a:bodyPr/>
        <a:lstStyle/>
        <a:p>
          <a:endParaRPr lang="en-US"/>
        </a:p>
      </dgm:t>
    </dgm:pt>
    <dgm:pt modelId="{51AFBD8C-03DA-5745-AA30-0716E50FBE60}" type="sibTrans" cxnId="{0146E629-FDD4-174B-9B46-0DA8F6DE9FBA}">
      <dgm:prSet/>
      <dgm:spPr/>
      <dgm:t>
        <a:bodyPr/>
        <a:lstStyle/>
        <a:p>
          <a:endParaRPr lang="en-US"/>
        </a:p>
      </dgm:t>
    </dgm:pt>
    <dgm:pt modelId="{EFC1706D-38E9-ED45-96BA-FB630EEC4037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Third Grade </a:t>
          </a:r>
        </a:p>
      </dgm:t>
    </dgm:pt>
    <dgm:pt modelId="{AD72F716-1C07-324A-90CF-DCF4B0367A7C}" type="parTrans" cxnId="{E0F90148-E533-3C45-B71A-CA91B6FB94B3}">
      <dgm:prSet/>
      <dgm:spPr/>
      <dgm:t>
        <a:bodyPr/>
        <a:lstStyle/>
        <a:p>
          <a:endParaRPr lang="en-US"/>
        </a:p>
      </dgm:t>
    </dgm:pt>
    <dgm:pt modelId="{718C0046-5E11-784A-8169-6ECFABF3C6DB}" type="sibTrans" cxnId="{E0F90148-E533-3C45-B71A-CA91B6FB94B3}">
      <dgm:prSet/>
      <dgm:spPr/>
      <dgm:t>
        <a:bodyPr/>
        <a:lstStyle/>
        <a:p>
          <a:endParaRPr lang="en-US"/>
        </a:p>
      </dgm:t>
    </dgm:pt>
    <dgm:pt modelId="{21F2AF13-A2EE-854B-9B48-64F5E1D477FB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dirty="0"/>
        </a:p>
      </dgm:t>
    </dgm:pt>
    <dgm:pt modelId="{D014B444-B498-6541-96E0-4DE801E97EA4}" type="parTrans" cxnId="{E1AB1479-9B0B-1048-82EF-DDA58933F7F7}">
      <dgm:prSet/>
      <dgm:spPr/>
      <dgm:t>
        <a:bodyPr/>
        <a:lstStyle/>
        <a:p>
          <a:endParaRPr lang="en-US"/>
        </a:p>
      </dgm:t>
    </dgm:pt>
    <dgm:pt modelId="{C23E5A41-1FF6-7E49-96AF-81F53FED3EF3}" type="sibTrans" cxnId="{E1AB1479-9B0B-1048-82EF-DDA58933F7F7}">
      <dgm:prSet/>
      <dgm:spPr/>
      <dgm:t>
        <a:bodyPr/>
        <a:lstStyle/>
        <a:p>
          <a:endParaRPr lang="en-US"/>
        </a:p>
      </dgm:t>
    </dgm:pt>
    <dgm:pt modelId="{582C7A22-D9A8-9448-90AD-8DF372B3530C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/>
            <a:t>Fifth Grade</a:t>
          </a:r>
        </a:p>
      </dgm:t>
    </dgm:pt>
    <dgm:pt modelId="{ACCECB29-90F4-AE49-84EB-D5D6AB5CDC7D}" type="parTrans" cxnId="{BFA33A28-A521-CB42-A1CB-7F7F0F24B1C6}">
      <dgm:prSet/>
      <dgm:spPr/>
      <dgm:t>
        <a:bodyPr/>
        <a:lstStyle/>
        <a:p>
          <a:endParaRPr lang="en-US"/>
        </a:p>
      </dgm:t>
    </dgm:pt>
    <dgm:pt modelId="{34C33F58-E3C1-594F-BA6B-E258A0EC6E0A}" type="sibTrans" cxnId="{BFA33A28-A521-CB42-A1CB-7F7F0F24B1C6}">
      <dgm:prSet/>
      <dgm:spPr/>
      <dgm:t>
        <a:bodyPr/>
        <a:lstStyle/>
        <a:p>
          <a:endParaRPr lang="en-US"/>
        </a:p>
      </dgm:t>
    </dgm:pt>
    <dgm:pt modelId="{7F0191FD-AE09-7E49-B49E-FBC889C75D3A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dirty="0"/>
        </a:p>
      </dgm:t>
    </dgm:pt>
    <dgm:pt modelId="{97F89506-404D-8144-8AFC-B62A66410E24}" type="parTrans" cxnId="{818432BB-1356-1D40-9537-FAD7B9B929FD}">
      <dgm:prSet/>
      <dgm:spPr/>
      <dgm:t>
        <a:bodyPr/>
        <a:lstStyle/>
        <a:p>
          <a:endParaRPr lang="en-US"/>
        </a:p>
      </dgm:t>
    </dgm:pt>
    <dgm:pt modelId="{1D5FA3AD-FF2E-D448-B874-78821AE4647D}" type="sibTrans" cxnId="{818432BB-1356-1D40-9537-FAD7B9B929FD}">
      <dgm:prSet/>
      <dgm:spPr/>
      <dgm:t>
        <a:bodyPr/>
        <a:lstStyle/>
        <a:p>
          <a:endParaRPr lang="en-US"/>
        </a:p>
      </dgm:t>
    </dgm:pt>
    <dgm:pt modelId="{5A48E37C-C8AC-A74E-B99A-FE1009923B50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5-6 years</a:t>
          </a:r>
          <a:endParaRPr lang="en-US" dirty="0"/>
        </a:p>
      </dgm:t>
    </dgm:pt>
    <dgm:pt modelId="{6D28CDB0-0E1E-A044-A11A-C8D17772A68E}" type="parTrans" cxnId="{E2FE2E2E-61A0-224A-A555-EF090CEBA3B9}">
      <dgm:prSet/>
      <dgm:spPr/>
      <dgm:t>
        <a:bodyPr/>
        <a:lstStyle/>
        <a:p>
          <a:endParaRPr lang="en-US"/>
        </a:p>
      </dgm:t>
    </dgm:pt>
    <dgm:pt modelId="{E01B846F-ACCA-4D49-AC9E-43933A737D54}" type="sibTrans" cxnId="{E2FE2E2E-61A0-224A-A555-EF090CEBA3B9}">
      <dgm:prSet/>
      <dgm:spPr/>
      <dgm:t>
        <a:bodyPr/>
        <a:lstStyle/>
        <a:p>
          <a:endParaRPr lang="en-US"/>
        </a:p>
      </dgm:t>
    </dgm:pt>
    <dgm:pt modelId="{B8436055-64BF-5348-B560-C092F0695B3D}">
      <dgm:prSet phldrT="[Text]"/>
      <dgm:spPr/>
      <dgm:t>
        <a:bodyPr/>
        <a:lstStyle/>
        <a:p>
          <a:r>
            <a:rPr lang="en-US" dirty="0"/>
            <a:t>(Supervisor)</a:t>
          </a:r>
        </a:p>
      </dgm:t>
    </dgm:pt>
    <dgm:pt modelId="{5E8D84F9-D146-3248-83F3-75FC719E59AA}" type="parTrans" cxnId="{FDD99FAA-EA56-2740-8759-E84F0F0CB05A}">
      <dgm:prSet/>
      <dgm:spPr/>
      <dgm:t>
        <a:bodyPr/>
        <a:lstStyle/>
        <a:p>
          <a:endParaRPr lang="en-US"/>
        </a:p>
      </dgm:t>
    </dgm:pt>
    <dgm:pt modelId="{D0EE2083-17A3-CA44-A428-ADB602CA3F2E}" type="sibTrans" cxnId="{FDD99FAA-EA56-2740-8759-E84F0F0CB05A}">
      <dgm:prSet/>
      <dgm:spPr/>
      <dgm:t>
        <a:bodyPr/>
        <a:lstStyle/>
        <a:p>
          <a:endParaRPr lang="en-US"/>
        </a:p>
      </dgm:t>
    </dgm:pt>
    <dgm:pt modelId="{614415AB-7FCA-434E-8A0A-A049C7FB4AE8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7-8 years</a:t>
          </a:r>
          <a:endParaRPr lang="en-US" dirty="0"/>
        </a:p>
      </dgm:t>
    </dgm:pt>
    <dgm:pt modelId="{18B90A74-1C3B-D740-9731-B5CB125A527F}" type="parTrans" cxnId="{6FAF7A66-61A1-2B4F-9AB0-A9E3B3AB781B}">
      <dgm:prSet/>
      <dgm:spPr/>
      <dgm:t>
        <a:bodyPr/>
        <a:lstStyle/>
        <a:p>
          <a:endParaRPr lang="en-US"/>
        </a:p>
      </dgm:t>
    </dgm:pt>
    <dgm:pt modelId="{D6E2277E-CC99-FB43-8DEB-81AA616E3581}" type="sibTrans" cxnId="{6FAF7A66-61A1-2B4F-9AB0-A9E3B3AB781B}">
      <dgm:prSet/>
      <dgm:spPr/>
      <dgm:t>
        <a:bodyPr/>
        <a:lstStyle/>
        <a:p>
          <a:endParaRPr lang="en-US"/>
        </a:p>
      </dgm:t>
    </dgm:pt>
    <dgm:pt modelId="{4546ABD7-3915-644A-A7D0-AF7100404404}">
      <dgm:prSet phldrT="[Text]"/>
      <dgm:spPr/>
      <dgm:t>
        <a:bodyPr/>
        <a:lstStyle/>
        <a:p>
          <a:r>
            <a:rPr lang="en-US" dirty="0"/>
            <a:t>1 Grad Student</a:t>
          </a:r>
        </a:p>
      </dgm:t>
    </dgm:pt>
    <dgm:pt modelId="{B35EA540-9B82-E84B-B656-3E6493B4A89A}" type="parTrans" cxnId="{C2D8BA12-2913-6843-A8ED-9CC18ABABD03}">
      <dgm:prSet/>
      <dgm:spPr/>
      <dgm:t>
        <a:bodyPr/>
        <a:lstStyle/>
        <a:p>
          <a:endParaRPr lang="en-US"/>
        </a:p>
      </dgm:t>
    </dgm:pt>
    <dgm:pt modelId="{7ACB53B1-9271-144D-8936-D8E15C30A258}" type="sibTrans" cxnId="{C2D8BA12-2913-6843-A8ED-9CC18ABABD03}">
      <dgm:prSet/>
      <dgm:spPr/>
      <dgm:t>
        <a:bodyPr/>
        <a:lstStyle/>
        <a:p>
          <a:endParaRPr lang="en-US"/>
        </a:p>
      </dgm:t>
    </dgm:pt>
    <dgm:pt modelId="{1612DC89-32AD-8946-8DA1-CA6F41081B29}">
      <dgm:prSet phldrT="[Text]"/>
      <dgm:spPr/>
      <dgm:t>
        <a:bodyPr/>
        <a:lstStyle/>
        <a:p>
          <a:r>
            <a:rPr lang="en-US" dirty="0"/>
            <a:t>(Supervisor)</a:t>
          </a:r>
        </a:p>
      </dgm:t>
    </dgm:pt>
    <dgm:pt modelId="{12F60920-19B4-B948-AD23-54E7C90897E2}" type="parTrans" cxnId="{6975173A-AA1A-D040-8185-B0D1C7D20873}">
      <dgm:prSet/>
      <dgm:spPr/>
      <dgm:t>
        <a:bodyPr/>
        <a:lstStyle/>
        <a:p>
          <a:endParaRPr lang="en-US"/>
        </a:p>
      </dgm:t>
    </dgm:pt>
    <dgm:pt modelId="{AE494E27-4082-1F42-9961-2C0BA6A16254}" type="sibTrans" cxnId="{6975173A-AA1A-D040-8185-B0D1C7D20873}">
      <dgm:prSet/>
      <dgm:spPr/>
      <dgm:t>
        <a:bodyPr/>
        <a:lstStyle/>
        <a:p>
          <a:endParaRPr lang="en-US"/>
        </a:p>
      </dgm:t>
    </dgm:pt>
    <dgm:pt modelId="{BBED8DDB-8BC1-B64E-AC16-5506BF71334B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9-10 years</a:t>
          </a:r>
          <a:endParaRPr lang="en-US" dirty="0"/>
        </a:p>
      </dgm:t>
    </dgm:pt>
    <dgm:pt modelId="{321BB31D-31BA-724C-97E2-3185A1F150BB}" type="parTrans" cxnId="{402E4BB1-DB21-1F42-AE22-33FC47FC8D15}">
      <dgm:prSet/>
      <dgm:spPr/>
      <dgm:t>
        <a:bodyPr/>
        <a:lstStyle/>
        <a:p>
          <a:endParaRPr lang="en-US"/>
        </a:p>
      </dgm:t>
    </dgm:pt>
    <dgm:pt modelId="{9CF55F21-BCDE-A44C-A719-EBE0D767D557}" type="sibTrans" cxnId="{402E4BB1-DB21-1F42-AE22-33FC47FC8D15}">
      <dgm:prSet/>
      <dgm:spPr/>
      <dgm:t>
        <a:bodyPr/>
        <a:lstStyle/>
        <a:p>
          <a:endParaRPr lang="en-US"/>
        </a:p>
      </dgm:t>
    </dgm:pt>
    <dgm:pt modelId="{7EB0EEAD-2908-B143-A1B1-59A37A043E5E}">
      <dgm:prSet phldrT="[Text]"/>
      <dgm:spPr/>
      <dgm:t>
        <a:bodyPr/>
        <a:lstStyle/>
        <a:p>
          <a:r>
            <a:rPr lang="en-US" dirty="0"/>
            <a:t>1 Grad Student</a:t>
          </a:r>
        </a:p>
      </dgm:t>
    </dgm:pt>
    <dgm:pt modelId="{6BB9DB5C-A321-8046-B9C7-1B78BAC542CC}" type="parTrans" cxnId="{0B44B2FA-78A1-6943-A0DC-D35B1298451D}">
      <dgm:prSet/>
      <dgm:spPr/>
      <dgm:t>
        <a:bodyPr/>
        <a:lstStyle/>
        <a:p>
          <a:endParaRPr lang="en-US"/>
        </a:p>
      </dgm:t>
    </dgm:pt>
    <dgm:pt modelId="{9389C0AB-61B3-9F4F-9B9A-BCE1F0E8CC3B}" type="sibTrans" cxnId="{0B44B2FA-78A1-6943-A0DC-D35B1298451D}">
      <dgm:prSet/>
      <dgm:spPr/>
      <dgm:t>
        <a:bodyPr/>
        <a:lstStyle/>
        <a:p>
          <a:endParaRPr lang="en-US"/>
        </a:p>
      </dgm:t>
    </dgm:pt>
    <dgm:pt modelId="{BA2084E7-43C1-7D48-AAA3-B907DFD006A4}">
      <dgm:prSet phldrT="[Text]"/>
      <dgm:spPr/>
      <dgm:t>
        <a:bodyPr/>
        <a:lstStyle/>
        <a:p>
          <a:r>
            <a:rPr lang="en-US" dirty="0"/>
            <a:t>(Supervisor)</a:t>
          </a:r>
        </a:p>
      </dgm:t>
    </dgm:pt>
    <dgm:pt modelId="{A5915A0A-D586-D84E-BC2F-606E78F7A797}" type="parTrans" cxnId="{5464C624-42C7-6849-AF40-B468AEF6B5A1}">
      <dgm:prSet/>
      <dgm:spPr/>
      <dgm:t>
        <a:bodyPr/>
        <a:lstStyle/>
        <a:p>
          <a:endParaRPr lang="en-US"/>
        </a:p>
      </dgm:t>
    </dgm:pt>
    <dgm:pt modelId="{FAC416E7-B040-AF42-953B-D0A44B8FFB82}" type="sibTrans" cxnId="{5464C624-42C7-6849-AF40-B468AEF6B5A1}">
      <dgm:prSet/>
      <dgm:spPr/>
      <dgm:t>
        <a:bodyPr/>
        <a:lstStyle/>
        <a:p>
          <a:endParaRPr lang="en-US"/>
        </a:p>
      </dgm:t>
    </dgm:pt>
    <dgm:pt modelId="{C0A5585E-8DC4-FC4B-8DF7-6C700FBD99AB}" type="pres">
      <dgm:prSet presAssocID="{0F439FF7-79E3-2442-A39A-1F0CA4CB820B}" presName="Name0" presStyleCnt="0">
        <dgm:presLayoutVars>
          <dgm:dir/>
          <dgm:animLvl val="lvl"/>
          <dgm:resizeHandles val="exact"/>
        </dgm:presLayoutVars>
      </dgm:prSet>
      <dgm:spPr/>
    </dgm:pt>
    <dgm:pt modelId="{E4D4BCFD-34A8-EB4E-B56C-BEA188ACB7F0}" type="pres">
      <dgm:prSet presAssocID="{E1E6943E-7DF7-564D-A150-C2856198D48F}" presName="composite" presStyleCnt="0"/>
      <dgm:spPr/>
    </dgm:pt>
    <dgm:pt modelId="{C025CBC7-AD26-9C44-AD69-6F6D836DE1CD}" type="pres">
      <dgm:prSet presAssocID="{E1E6943E-7DF7-564D-A150-C2856198D48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13CB100-309C-CD4B-B4AE-E71475558831}" type="pres">
      <dgm:prSet presAssocID="{E1E6943E-7DF7-564D-A150-C2856198D48F}" presName="desTx" presStyleLbl="alignAccFollowNode1" presStyleIdx="0" presStyleCnt="3">
        <dgm:presLayoutVars>
          <dgm:bulletEnabled val="1"/>
        </dgm:presLayoutVars>
      </dgm:prSet>
      <dgm:spPr/>
    </dgm:pt>
    <dgm:pt modelId="{95B37AED-ED41-7C48-BF7A-1C2101AFB802}" type="pres">
      <dgm:prSet presAssocID="{152F02F0-BF2E-3149-AE76-52E93B48ACB3}" presName="space" presStyleCnt="0"/>
      <dgm:spPr/>
    </dgm:pt>
    <dgm:pt modelId="{A4C4AEC7-169E-5B44-AB9C-B4685E465A42}" type="pres">
      <dgm:prSet presAssocID="{EFC1706D-38E9-ED45-96BA-FB630EEC4037}" presName="composite" presStyleCnt="0"/>
      <dgm:spPr/>
    </dgm:pt>
    <dgm:pt modelId="{AD5B74B5-7075-6448-81AE-B8D78773F622}" type="pres">
      <dgm:prSet presAssocID="{EFC1706D-38E9-ED45-96BA-FB630EEC403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DC2EA4D7-1AD9-B94B-B35D-C5021DFD7832}" type="pres">
      <dgm:prSet presAssocID="{EFC1706D-38E9-ED45-96BA-FB630EEC4037}" presName="desTx" presStyleLbl="alignAccFollowNode1" presStyleIdx="1" presStyleCnt="3">
        <dgm:presLayoutVars>
          <dgm:bulletEnabled val="1"/>
        </dgm:presLayoutVars>
      </dgm:prSet>
      <dgm:spPr/>
    </dgm:pt>
    <dgm:pt modelId="{E73F4DF1-AF3F-1D4E-9607-FF90A2651C09}" type="pres">
      <dgm:prSet presAssocID="{718C0046-5E11-784A-8169-6ECFABF3C6DB}" presName="space" presStyleCnt="0"/>
      <dgm:spPr/>
    </dgm:pt>
    <dgm:pt modelId="{8BC3B8FC-2AD8-0749-BDE5-BC2E20B658C2}" type="pres">
      <dgm:prSet presAssocID="{582C7A22-D9A8-9448-90AD-8DF372B3530C}" presName="composite" presStyleCnt="0"/>
      <dgm:spPr/>
    </dgm:pt>
    <dgm:pt modelId="{CA7D20DA-7ACA-FF45-B322-179C75F7CC48}" type="pres">
      <dgm:prSet presAssocID="{582C7A22-D9A8-9448-90AD-8DF372B3530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97C60972-63D5-2949-B35C-9E6BD6C5E5FF}" type="pres">
      <dgm:prSet presAssocID="{582C7A22-D9A8-9448-90AD-8DF372B3530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6E0B612-6363-9E4A-BFC4-8387FA94825C}" type="presOf" srcId="{614415AB-7FCA-434E-8A0A-A049C7FB4AE8}" destId="{DC2EA4D7-1AD9-B94B-B35D-C5021DFD7832}" srcOrd="0" destOrd="1" presId="urn:microsoft.com/office/officeart/2005/8/layout/hList1"/>
    <dgm:cxn modelId="{C2D8BA12-2913-6843-A8ED-9CC18ABABD03}" srcId="{EFC1706D-38E9-ED45-96BA-FB630EEC4037}" destId="{4546ABD7-3915-644A-A7D0-AF7100404404}" srcOrd="2" destOrd="0" parTransId="{B35EA540-9B82-E84B-B656-3E6493B4A89A}" sibTransId="{7ACB53B1-9271-144D-8936-D8E15C30A258}"/>
    <dgm:cxn modelId="{B78B7514-E87E-DC4E-94FD-71814287EDAE}" type="presOf" srcId="{0F439FF7-79E3-2442-A39A-1F0CA4CB820B}" destId="{C0A5585E-8DC4-FC4B-8DF7-6C700FBD99AB}" srcOrd="0" destOrd="0" presId="urn:microsoft.com/office/officeart/2005/8/layout/hList1"/>
    <dgm:cxn modelId="{6D059B16-5B97-FA4F-B7F4-D1DBFD71D043}" type="presOf" srcId="{EFC1706D-38E9-ED45-96BA-FB630EEC4037}" destId="{AD5B74B5-7075-6448-81AE-B8D78773F622}" srcOrd="0" destOrd="0" presId="urn:microsoft.com/office/officeart/2005/8/layout/hList1"/>
    <dgm:cxn modelId="{7AA29D1A-6788-C141-B36E-C510FB3E6546}" type="presOf" srcId="{21F2AF13-A2EE-854B-9B48-64F5E1D477FB}" destId="{DC2EA4D7-1AD9-B94B-B35D-C5021DFD7832}" srcOrd="0" destOrd="0" presId="urn:microsoft.com/office/officeart/2005/8/layout/hList1"/>
    <dgm:cxn modelId="{5464C624-42C7-6849-AF40-B468AEF6B5A1}" srcId="{582C7A22-D9A8-9448-90AD-8DF372B3530C}" destId="{BA2084E7-43C1-7D48-AAA3-B907DFD006A4}" srcOrd="3" destOrd="0" parTransId="{A5915A0A-D586-D84E-BC2F-606E78F7A797}" sibTransId="{FAC416E7-B040-AF42-953B-D0A44B8FFB82}"/>
    <dgm:cxn modelId="{BFA33A28-A521-CB42-A1CB-7F7F0F24B1C6}" srcId="{0F439FF7-79E3-2442-A39A-1F0CA4CB820B}" destId="{582C7A22-D9A8-9448-90AD-8DF372B3530C}" srcOrd="2" destOrd="0" parTransId="{ACCECB29-90F4-AE49-84EB-D5D6AB5CDC7D}" sibTransId="{34C33F58-E3C1-594F-BA6B-E258A0EC6E0A}"/>
    <dgm:cxn modelId="{0146E629-FDD4-174B-9B46-0DA8F6DE9FBA}" srcId="{E1E6943E-7DF7-564D-A150-C2856198D48F}" destId="{DB7E86D1-F193-174C-BECF-25F84B7977FD}" srcOrd="2" destOrd="0" parTransId="{28671982-967B-8C4A-AFA1-57AE83499503}" sibTransId="{51AFBD8C-03DA-5745-AA30-0716E50FBE60}"/>
    <dgm:cxn modelId="{B0F0632C-9C14-864D-A3B8-7BC3607A26F6}" type="presOf" srcId="{6C10A330-65A3-C24B-9ACF-9D066038C8A2}" destId="{713CB100-309C-CD4B-B4AE-E71475558831}" srcOrd="0" destOrd="0" presId="urn:microsoft.com/office/officeart/2005/8/layout/hList1"/>
    <dgm:cxn modelId="{E2FE2E2E-61A0-224A-A555-EF090CEBA3B9}" srcId="{E1E6943E-7DF7-564D-A150-C2856198D48F}" destId="{5A48E37C-C8AC-A74E-B99A-FE1009923B50}" srcOrd="1" destOrd="0" parTransId="{6D28CDB0-0E1E-A044-A11A-C8D17772A68E}" sibTransId="{E01B846F-ACCA-4D49-AC9E-43933A737D54}"/>
    <dgm:cxn modelId="{6975173A-AA1A-D040-8185-B0D1C7D20873}" srcId="{EFC1706D-38E9-ED45-96BA-FB630EEC4037}" destId="{1612DC89-32AD-8946-8DA1-CA6F41081B29}" srcOrd="3" destOrd="0" parTransId="{12F60920-19B4-B948-AD23-54E7C90897E2}" sibTransId="{AE494E27-4082-1F42-9961-2C0BA6A16254}"/>
    <dgm:cxn modelId="{E0F90148-E533-3C45-B71A-CA91B6FB94B3}" srcId="{0F439FF7-79E3-2442-A39A-1F0CA4CB820B}" destId="{EFC1706D-38E9-ED45-96BA-FB630EEC4037}" srcOrd="1" destOrd="0" parTransId="{AD72F716-1C07-324A-90CF-DCF4B0367A7C}" sibTransId="{718C0046-5E11-784A-8169-6ECFABF3C6DB}"/>
    <dgm:cxn modelId="{0D2BE85E-EA9C-6346-8166-6F3936A6436D}" type="presOf" srcId="{582C7A22-D9A8-9448-90AD-8DF372B3530C}" destId="{CA7D20DA-7ACA-FF45-B322-179C75F7CC48}" srcOrd="0" destOrd="0" presId="urn:microsoft.com/office/officeart/2005/8/layout/hList1"/>
    <dgm:cxn modelId="{6FAF7A66-61A1-2B4F-9AB0-A9E3B3AB781B}" srcId="{EFC1706D-38E9-ED45-96BA-FB630EEC4037}" destId="{614415AB-7FCA-434E-8A0A-A049C7FB4AE8}" srcOrd="1" destOrd="0" parTransId="{18B90A74-1C3B-D740-9731-B5CB125A527F}" sibTransId="{D6E2277E-CC99-FB43-8DEB-81AA616E3581}"/>
    <dgm:cxn modelId="{DFE13B74-6444-F046-A68E-DB54882ED965}" type="presOf" srcId="{BBED8DDB-8BC1-B64E-AC16-5506BF71334B}" destId="{97C60972-63D5-2949-B35C-9E6BD6C5E5FF}" srcOrd="0" destOrd="1" presId="urn:microsoft.com/office/officeart/2005/8/layout/hList1"/>
    <dgm:cxn modelId="{E1AB1479-9B0B-1048-82EF-DDA58933F7F7}" srcId="{EFC1706D-38E9-ED45-96BA-FB630EEC4037}" destId="{21F2AF13-A2EE-854B-9B48-64F5E1D477FB}" srcOrd="0" destOrd="0" parTransId="{D014B444-B498-6541-96E0-4DE801E97EA4}" sibTransId="{C23E5A41-1FF6-7E49-96AF-81F53FED3EF3}"/>
    <dgm:cxn modelId="{289F2F97-58E6-734D-A264-CBA8D2E0C06D}" type="presOf" srcId="{BA2084E7-43C1-7D48-AAA3-B907DFD006A4}" destId="{97C60972-63D5-2949-B35C-9E6BD6C5E5FF}" srcOrd="0" destOrd="3" presId="urn:microsoft.com/office/officeart/2005/8/layout/hList1"/>
    <dgm:cxn modelId="{800DA69B-F98C-2548-B33A-EBA75271725B}" srcId="{E1E6943E-7DF7-564D-A150-C2856198D48F}" destId="{6C10A330-65A3-C24B-9ACF-9D066038C8A2}" srcOrd="0" destOrd="0" parTransId="{6A1227C9-D34A-CB49-A300-B634BF1E307C}" sibTransId="{9392D443-8380-6E42-B206-B65FA8326E81}"/>
    <dgm:cxn modelId="{C9FC649D-4038-7C40-8B58-30281CD0449F}" type="presOf" srcId="{4546ABD7-3915-644A-A7D0-AF7100404404}" destId="{DC2EA4D7-1AD9-B94B-B35D-C5021DFD7832}" srcOrd="0" destOrd="2" presId="urn:microsoft.com/office/officeart/2005/8/layout/hList1"/>
    <dgm:cxn modelId="{77F69DA8-DFA6-1342-AA7D-51DEEF316236}" type="presOf" srcId="{DB7E86D1-F193-174C-BECF-25F84B7977FD}" destId="{713CB100-309C-CD4B-B4AE-E71475558831}" srcOrd="0" destOrd="2" presId="urn:microsoft.com/office/officeart/2005/8/layout/hList1"/>
    <dgm:cxn modelId="{FDD99FAA-EA56-2740-8759-E84F0F0CB05A}" srcId="{E1E6943E-7DF7-564D-A150-C2856198D48F}" destId="{B8436055-64BF-5348-B560-C092F0695B3D}" srcOrd="3" destOrd="0" parTransId="{5E8D84F9-D146-3248-83F3-75FC719E59AA}" sibTransId="{D0EE2083-17A3-CA44-A428-ADB602CA3F2E}"/>
    <dgm:cxn modelId="{402E4BB1-DB21-1F42-AE22-33FC47FC8D15}" srcId="{582C7A22-D9A8-9448-90AD-8DF372B3530C}" destId="{BBED8DDB-8BC1-B64E-AC16-5506BF71334B}" srcOrd="1" destOrd="0" parTransId="{321BB31D-31BA-724C-97E2-3185A1F150BB}" sibTransId="{9CF55F21-BCDE-A44C-A719-EBE0D767D557}"/>
    <dgm:cxn modelId="{FB26ACB7-9E39-2C48-BAE9-FCE95974C4F7}" srcId="{0F439FF7-79E3-2442-A39A-1F0CA4CB820B}" destId="{E1E6943E-7DF7-564D-A150-C2856198D48F}" srcOrd="0" destOrd="0" parTransId="{66C2E51B-9DC4-2048-A66A-F4A5CF28F2DC}" sibTransId="{152F02F0-BF2E-3149-AE76-52E93B48ACB3}"/>
    <dgm:cxn modelId="{818432BB-1356-1D40-9537-FAD7B9B929FD}" srcId="{582C7A22-D9A8-9448-90AD-8DF372B3530C}" destId="{7F0191FD-AE09-7E49-B49E-FBC889C75D3A}" srcOrd="0" destOrd="0" parTransId="{97F89506-404D-8144-8AFC-B62A66410E24}" sibTransId="{1D5FA3AD-FF2E-D448-B874-78821AE4647D}"/>
    <dgm:cxn modelId="{80E117C3-5209-9443-AA88-38FAE3EACCAA}" type="presOf" srcId="{1612DC89-32AD-8946-8DA1-CA6F41081B29}" destId="{DC2EA4D7-1AD9-B94B-B35D-C5021DFD7832}" srcOrd="0" destOrd="3" presId="urn:microsoft.com/office/officeart/2005/8/layout/hList1"/>
    <dgm:cxn modelId="{5F8D2DC6-6705-7844-A881-93A41C160400}" type="presOf" srcId="{7EB0EEAD-2908-B143-A1B1-59A37A043E5E}" destId="{97C60972-63D5-2949-B35C-9E6BD6C5E5FF}" srcOrd="0" destOrd="2" presId="urn:microsoft.com/office/officeart/2005/8/layout/hList1"/>
    <dgm:cxn modelId="{99130DD2-3E66-1E4E-ABA2-90C405AA1CAB}" type="presOf" srcId="{5A48E37C-C8AC-A74E-B99A-FE1009923B50}" destId="{713CB100-309C-CD4B-B4AE-E71475558831}" srcOrd="0" destOrd="1" presId="urn:microsoft.com/office/officeart/2005/8/layout/hList1"/>
    <dgm:cxn modelId="{B3B9E2D6-19A4-B349-AD2E-907101B27364}" type="presOf" srcId="{B8436055-64BF-5348-B560-C092F0695B3D}" destId="{713CB100-309C-CD4B-B4AE-E71475558831}" srcOrd="0" destOrd="3" presId="urn:microsoft.com/office/officeart/2005/8/layout/hList1"/>
    <dgm:cxn modelId="{9F1883E2-FC75-6643-AC54-2EA3E6E6FDD3}" type="presOf" srcId="{E1E6943E-7DF7-564D-A150-C2856198D48F}" destId="{C025CBC7-AD26-9C44-AD69-6F6D836DE1CD}" srcOrd="0" destOrd="0" presId="urn:microsoft.com/office/officeart/2005/8/layout/hList1"/>
    <dgm:cxn modelId="{46420CEF-688B-9346-8982-971126A530EE}" type="presOf" srcId="{7F0191FD-AE09-7E49-B49E-FBC889C75D3A}" destId="{97C60972-63D5-2949-B35C-9E6BD6C5E5FF}" srcOrd="0" destOrd="0" presId="urn:microsoft.com/office/officeart/2005/8/layout/hList1"/>
    <dgm:cxn modelId="{0B44B2FA-78A1-6943-A0DC-D35B1298451D}" srcId="{582C7A22-D9A8-9448-90AD-8DF372B3530C}" destId="{7EB0EEAD-2908-B143-A1B1-59A37A043E5E}" srcOrd="2" destOrd="0" parTransId="{6BB9DB5C-A321-8046-B9C7-1B78BAC542CC}" sibTransId="{9389C0AB-61B3-9F4F-9B9A-BCE1F0E8CC3B}"/>
    <dgm:cxn modelId="{20683628-1432-6E46-80D7-25D7F26772D1}" type="presParOf" srcId="{C0A5585E-8DC4-FC4B-8DF7-6C700FBD99AB}" destId="{E4D4BCFD-34A8-EB4E-B56C-BEA188ACB7F0}" srcOrd="0" destOrd="0" presId="urn:microsoft.com/office/officeart/2005/8/layout/hList1"/>
    <dgm:cxn modelId="{9739DC3E-D5A2-3F46-B7E2-407A2B22A1FB}" type="presParOf" srcId="{E4D4BCFD-34A8-EB4E-B56C-BEA188ACB7F0}" destId="{C025CBC7-AD26-9C44-AD69-6F6D836DE1CD}" srcOrd="0" destOrd="0" presId="urn:microsoft.com/office/officeart/2005/8/layout/hList1"/>
    <dgm:cxn modelId="{D9B89455-52BF-0A4D-B666-675D9AE8ADC2}" type="presParOf" srcId="{E4D4BCFD-34A8-EB4E-B56C-BEA188ACB7F0}" destId="{713CB100-309C-CD4B-B4AE-E71475558831}" srcOrd="1" destOrd="0" presId="urn:microsoft.com/office/officeart/2005/8/layout/hList1"/>
    <dgm:cxn modelId="{37FAA3E0-1E68-694E-A056-38372C32CD74}" type="presParOf" srcId="{C0A5585E-8DC4-FC4B-8DF7-6C700FBD99AB}" destId="{95B37AED-ED41-7C48-BF7A-1C2101AFB802}" srcOrd="1" destOrd="0" presId="urn:microsoft.com/office/officeart/2005/8/layout/hList1"/>
    <dgm:cxn modelId="{9245B1B2-A1FE-F449-A07A-96CAA52EA34E}" type="presParOf" srcId="{C0A5585E-8DC4-FC4B-8DF7-6C700FBD99AB}" destId="{A4C4AEC7-169E-5B44-AB9C-B4685E465A42}" srcOrd="2" destOrd="0" presId="urn:microsoft.com/office/officeart/2005/8/layout/hList1"/>
    <dgm:cxn modelId="{254BFEA5-31CB-C34D-83F9-8FF165D29CC1}" type="presParOf" srcId="{A4C4AEC7-169E-5B44-AB9C-B4685E465A42}" destId="{AD5B74B5-7075-6448-81AE-B8D78773F622}" srcOrd="0" destOrd="0" presId="urn:microsoft.com/office/officeart/2005/8/layout/hList1"/>
    <dgm:cxn modelId="{9CBBDC60-9420-8749-BAC2-AEFF0164C8CC}" type="presParOf" srcId="{A4C4AEC7-169E-5B44-AB9C-B4685E465A42}" destId="{DC2EA4D7-1AD9-B94B-B35D-C5021DFD7832}" srcOrd="1" destOrd="0" presId="urn:microsoft.com/office/officeart/2005/8/layout/hList1"/>
    <dgm:cxn modelId="{3D082589-162A-0844-AB5A-DD986E4E6CF2}" type="presParOf" srcId="{C0A5585E-8DC4-FC4B-8DF7-6C700FBD99AB}" destId="{E73F4DF1-AF3F-1D4E-9607-FF90A2651C09}" srcOrd="3" destOrd="0" presId="urn:microsoft.com/office/officeart/2005/8/layout/hList1"/>
    <dgm:cxn modelId="{60E57890-E108-094F-8875-40CB503619F9}" type="presParOf" srcId="{C0A5585E-8DC4-FC4B-8DF7-6C700FBD99AB}" destId="{8BC3B8FC-2AD8-0749-BDE5-BC2E20B658C2}" srcOrd="4" destOrd="0" presId="urn:microsoft.com/office/officeart/2005/8/layout/hList1"/>
    <dgm:cxn modelId="{D2D6DB6C-A020-CB49-8BF1-BBF2498A9473}" type="presParOf" srcId="{8BC3B8FC-2AD8-0749-BDE5-BC2E20B658C2}" destId="{CA7D20DA-7ACA-FF45-B322-179C75F7CC48}" srcOrd="0" destOrd="0" presId="urn:microsoft.com/office/officeart/2005/8/layout/hList1"/>
    <dgm:cxn modelId="{049408C3-8129-114F-A12F-8DEF893C7A35}" type="presParOf" srcId="{8BC3B8FC-2AD8-0749-BDE5-BC2E20B658C2}" destId="{97C60972-63D5-2949-B35C-9E6BD6C5E5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633452-3338-E74B-968F-A84CBD8B3FC3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66F2B1-5562-AD4D-B1C4-4BDF70C34227}">
      <dgm:prSet phldrT="[Text]"/>
      <dgm:spPr>
        <a:solidFill>
          <a:schemeClr val="accent3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/>
            <a:t>Weeks 1-2</a:t>
          </a:r>
          <a:endParaRPr lang="en-US" dirty="0"/>
        </a:p>
      </dgm:t>
    </dgm:pt>
    <dgm:pt modelId="{5D5F4E72-F3EB-F346-8396-8EB11A29731D}" type="parTrans" cxnId="{D7243101-5480-AD47-A39B-8864B8AE3784}">
      <dgm:prSet/>
      <dgm:spPr/>
      <dgm:t>
        <a:bodyPr/>
        <a:lstStyle/>
        <a:p>
          <a:endParaRPr lang="en-US"/>
        </a:p>
      </dgm:t>
    </dgm:pt>
    <dgm:pt modelId="{66EDB915-F6EE-6D4B-8D09-0A4EDE74D8CA}" type="sibTrans" cxnId="{D7243101-5480-AD47-A39B-8864B8AE3784}">
      <dgm:prSet/>
      <dgm:spPr/>
      <dgm:t>
        <a:bodyPr/>
        <a:lstStyle/>
        <a:p>
          <a:endParaRPr lang="en-US"/>
        </a:p>
      </dgm:t>
    </dgm:pt>
    <dgm:pt modelId="{2CA0D5B6-D6D1-E84C-94B1-2E21FD8AE3F4}">
      <dgm:prSet phldrT="[Text]"/>
      <dgm:spPr/>
      <dgm:t>
        <a:bodyPr/>
        <a:lstStyle/>
        <a:p>
          <a:pPr>
            <a:buNone/>
          </a:pPr>
          <a:r>
            <a:rPr lang="en-US" b="1" dirty="0"/>
            <a:t>Baseline &amp; Training</a:t>
          </a:r>
        </a:p>
      </dgm:t>
    </dgm:pt>
    <dgm:pt modelId="{B99EF9EE-9EC8-5649-854F-99D92E3EE9C7}" type="parTrans" cxnId="{D0BC13CC-5388-554D-A3E3-81C793DAA2AA}">
      <dgm:prSet/>
      <dgm:spPr/>
      <dgm:t>
        <a:bodyPr/>
        <a:lstStyle/>
        <a:p>
          <a:endParaRPr lang="en-US"/>
        </a:p>
      </dgm:t>
    </dgm:pt>
    <dgm:pt modelId="{BD0E2086-6B63-274D-AA6D-5D94F4C4D382}" type="sibTrans" cxnId="{D0BC13CC-5388-554D-A3E3-81C793DAA2AA}">
      <dgm:prSet/>
      <dgm:spPr/>
      <dgm:t>
        <a:bodyPr/>
        <a:lstStyle/>
        <a:p>
          <a:endParaRPr lang="en-US"/>
        </a:p>
      </dgm:t>
    </dgm:pt>
    <dgm:pt modelId="{8C9FC981-C6A7-A449-9C95-BF3393AC0FEF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Pre-Assessments, Teacher/Parent Prep, Grad Student Training Orientation </a:t>
          </a:r>
          <a:endParaRPr lang="en-US" dirty="0"/>
        </a:p>
      </dgm:t>
    </dgm:pt>
    <dgm:pt modelId="{95D86697-0E7D-6C4D-AFEB-77A27009C1A9}" type="parTrans" cxnId="{E47EB203-EC59-0A47-A8EF-7096E691CF39}">
      <dgm:prSet/>
      <dgm:spPr/>
      <dgm:t>
        <a:bodyPr/>
        <a:lstStyle/>
        <a:p>
          <a:endParaRPr lang="en-US"/>
        </a:p>
      </dgm:t>
    </dgm:pt>
    <dgm:pt modelId="{26E2AB32-D9EB-7345-8B0D-804AAF926AC4}" type="sibTrans" cxnId="{E47EB203-EC59-0A47-A8EF-7096E691CF39}">
      <dgm:prSet/>
      <dgm:spPr/>
      <dgm:t>
        <a:bodyPr/>
        <a:lstStyle/>
        <a:p>
          <a:endParaRPr lang="en-US"/>
        </a:p>
      </dgm:t>
    </dgm:pt>
    <dgm:pt modelId="{618AB54C-4881-574E-A0A3-6A2A3AAE2C30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/>
            <a:t>Weeks 3-24</a:t>
          </a:r>
          <a:endParaRPr lang="en-US" dirty="0"/>
        </a:p>
      </dgm:t>
    </dgm:pt>
    <dgm:pt modelId="{4B5D2DE5-E4EA-DF47-A4CA-167CA2FFF2DE}" type="parTrans" cxnId="{00211D8E-08E7-9E42-A78F-AEA89301ACF6}">
      <dgm:prSet/>
      <dgm:spPr/>
      <dgm:t>
        <a:bodyPr/>
        <a:lstStyle/>
        <a:p>
          <a:endParaRPr lang="en-US"/>
        </a:p>
      </dgm:t>
    </dgm:pt>
    <dgm:pt modelId="{D1D19636-2787-D84C-BFB8-0E6818C9400C}" type="sibTrans" cxnId="{00211D8E-08E7-9E42-A78F-AEA89301ACF6}">
      <dgm:prSet/>
      <dgm:spPr/>
      <dgm:t>
        <a:bodyPr/>
        <a:lstStyle/>
        <a:p>
          <a:endParaRPr lang="en-US"/>
        </a:p>
      </dgm:t>
    </dgm:pt>
    <dgm:pt modelId="{29048004-D1B0-9847-B926-3809278A02A9}">
      <dgm:prSet phldrT="[Text]"/>
      <dgm:spPr/>
      <dgm:t>
        <a:bodyPr/>
        <a:lstStyle/>
        <a:p>
          <a:pPr>
            <a:buNone/>
          </a:pPr>
          <a:r>
            <a:rPr lang="en-US" b="1" dirty="0"/>
            <a:t>Curriculum Implementation</a:t>
          </a:r>
        </a:p>
      </dgm:t>
    </dgm:pt>
    <dgm:pt modelId="{39CBA00D-3E94-6C47-A33E-9B41D08432A0}" type="parTrans" cxnId="{0A8BFFD3-5A59-3C42-9847-2E5D7EA76704}">
      <dgm:prSet/>
      <dgm:spPr/>
      <dgm:t>
        <a:bodyPr/>
        <a:lstStyle/>
        <a:p>
          <a:endParaRPr lang="en-US"/>
        </a:p>
      </dgm:t>
    </dgm:pt>
    <dgm:pt modelId="{C8142A48-CBD8-144B-9183-BF122F3983E9}" type="sibTrans" cxnId="{0A8BFFD3-5A59-3C42-9847-2E5D7EA76704}">
      <dgm:prSet/>
      <dgm:spPr/>
      <dgm:t>
        <a:bodyPr/>
        <a:lstStyle/>
        <a:p>
          <a:endParaRPr lang="en-US"/>
        </a:p>
      </dgm:t>
    </dgm:pt>
    <dgm:pt modelId="{8323AACF-A65F-134D-A08C-2F3075D906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Two-Three Sessions/Week (30-45min), 30-36 Total Sessions</a:t>
          </a:r>
          <a:endParaRPr lang="en-US" dirty="0"/>
        </a:p>
      </dgm:t>
    </dgm:pt>
    <dgm:pt modelId="{079E7FE0-9E8A-9941-80EA-81B5886FC560}" type="parTrans" cxnId="{CD110118-306F-744A-B0A0-790B72C4497A}">
      <dgm:prSet/>
      <dgm:spPr/>
      <dgm:t>
        <a:bodyPr/>
        <a:lstStyle/>
        <a:p>
          <a:endParaRPr lang="en-US"/>
        </a:p>
      </dgm:t>
    </dgm:pt>
    <dgm:pt modelId="{2EC564B0-171D-9946-95E5-A6E2E41C10BD}" type="sibTrans" cxnId="{CD110118-306F-744A-B0A0-790B72C4497A}">
      <dgm:prSet/>
      <dgm:spPr/>
      <dgm:t>
        <a:bodyPr/>
        <a:lstStyle/>
        <a:p>
          <a:endParaRPr lang="en-US"/>
        </a:p>
      </dgm:t>
    </dgm:pt>
    <dgm:pt modelId="{B01CAA0E-769D-3A41-A5E0-92F19966C95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/>
            <a:t>Weeks 25-28</a:t>
          </a:r>
          <a:endParaRPr lang="en-US" dirty="0"/>
        </a:p>
      </dgm:t>
    </dgm:pt>
    <dgm:pt modelId="{216388B1-DF01-1F4F-A275-E306B3FFA2C4}" type="parTrans" cxnId="{342BD4E9-405E-004D-9946-A5A52402824A}">
      <dgm:prSet/>
      <dgm:spPr/>
      <dgm:t>
        <a:bodyPr/>
        <a:lstStyle/>
        <a:p>
          <a:endParaRPr lang="en-US"/>
        </a:p>
      </dgm:t>
    </dgm:pt>
    <dgm:pt modelId="{05B1D52B-58FE-3147-AE3A-39BAF5C5B21F}" type="sibTrans" cxnId="{342BD4E9-405E-004D-9946-A5A52402824A}">
      <dgm:prSet/>
      <dgm:spPr/>
      <dgm:t>
        <a:bodyPr/>
        <a:lstStyle/>
        <a:p>
          <a:endParaRPr lang="en-US"/>
        </a:p>
      </dgm:t>
    </dgm:pt>
    <dgm:pt modelId="{10D01AD5-2322-6846-AC5D-CA2C242A922E}">
      <dgm:prSet phldrT="[Text]"/>
      <dgm:spPr/>
      <dgm:t>
        <a:bodyPr/>
        <a:lstStyle/>
        <a:p>
          <a:pPr>
            <a:buNone/>
          </a:pPr>
          <a:r>
            <a:rPr lang="en-US" b="1"/>
            <a:t>Data Collection &amp; Analysis</a:t>
          </a:r>
          <a:endParaRPr lang="en-US" b="1" dirty="0"/>
        </a:p>
      </dgm:t>
    </dgm:pt>
    <dgm:pt modelId="{B41DD4F8-2D40-E445-84D7-7A8F6FDEE3DB}" type="parTrans" cxnId="{3E5EE47D-01DB-DD42-B32E-9D9E4115DBA4}">
      <dgm:prSet/>
      <dgm:spPr/>
      <dgm:t>
        <a:bodyPr/>
        <a:lstStyle/>
        <a:p>
          <a:endParaRPr lang="en-US"/>
        </a:p>
      </dgm:t>
    </dgm:pt>
    <dgm:pt modelId="{FC4792A3-DDE0-5E45-BD1F-1A95B9F2C0CE}" type="sibTrans" cxnId="{3E5EE47D-01DB-DD42-B32E-9D9E4115DBA4}">
      <dgm:prSet/>
      <dgm:spPr/>
      <dgm:t>
        <a:bodyPr/>
        <a:lstStyle/>
        <a:p>
          <a:endParaRPr lang="en-US"/>
        </a:p>
      </dgm:t>
    </dgm:pt>
    <dgm:pt modelId="{40E4FAF6-E7F3-2D41-BAA6-574C8AA25B4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Post-Assessments, Focus Groups, Data Analysis, Final Report </a:t>
          </a:r>
          <a:endParaRPr lang="en-US" dirty="0"/>
        </a:p>
      </dgm:t>
    </dgm:pt>
    <dgm:pt modelId="{FB40DEBF-D546-B249-98AB-41713F30A5B3}" type="parTrans" cxnId="{4C0B79BC-3B24-5248-B535-93691587806C}">
      <dgm:prSet/>
      <dgm:spPr/>
      <dgm:t>
        <a:bodyPr/>
        <a:lstStyle/>
        <a:p>
          <a:endParaRPr lang="en-US"/>
        </a:p>
      </dgm:t>
    </dgm:pt>
    <dgm:pt modelId="{52F80FF8-CDF6-DA47-8591-2135E4974220}" type="sibTrans" cxnId="{4C0B79BC-3B24-5248-B535-93691587806C}">
      <dgm:prSet/>
      <dgm:spPr/>
      <dgm:t>
        <a:bodyPr/>
        <a:lstStyle/>
        <a:p>
          <a:endParaRPr lang="en-US"/>
        </a:p>
      </dgm:t>
    </dgm:pt>
    <dgm:pt modelId="{1A6F125F-C282-124F-90A2-C48B0F0D230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Classroom Observations, Journal Reflections, Supervisor-Grad Student Monitoring</a:t>
          </a:r>
          <a:endParaRPr lang="en-US" dirty="0"/>
        </a:p>
      </dgm:t>
    </dgm:pt>
    <dgm:pt modelId="{9AAA0EAD-AA4C-484B-B25A-45C2320E4889}" type="parTrans" cxnId="{A6ECC778-30DE-C943-B4C3-99F43A77B778}">
      <dgm:prSet/>
      <dgm:spPr/>
      <dgm:t>
        <a:bodyPr/>
        <a:lstStyle/>
        <a:p>
          <a:endParaRPr lang="en-US"/>
        </a:p>
      </dgm:t>
    </dgm:pt>
    <dgm:pt modelId="{2E857935-D24B-C346-94AE-C5315B55DC2D}" type="sibTrans" cxnId="{A6ECC778-30DE-C943-B4C3-99F43A77B778}">
      <dgm:prSet/>
      <dgm:spPr/>
      <dgm:t>
        <a:bodyPr/>
        <a:lstStyle/>
        <a:p>
          <a:endParaRPr lang="en-US"/>
        </a:p>
      </dgm:t>
    </dgm:pt>
    <dgm:pt modelId="{A5BEEF20-9805-3D41-A670-316D3D006871}" type="pres">
      <dgm:prSet presAssocID="{13633452-3338-E74B-968F-A84CBD8B3FC3}" presName="linearFlow" presStyleCnt="0">
        <dgm:presLayoutVars>
          <dgm:dir/>
          <dgm:animLvl val="lvl"/>
          <dgm:resizeHandles val="exact"/>
        </dgm:presLayoutVars>
      </dgm:prSet>
      <dgm:spPr/>
    </dgm:pt>
    <dgm:pt modelId="{A37639CA-6809-5C4E-9BCA-FFAE564E98A0}" type="pres">
      <dgm:prSet presAssocID="{3C66F2B1-5562-AD4D-B1C4-4BDF70C34227}" presName="composite" presStyleCnt="0"/>
      <dgm:spPr/>
    </dgm:pt>
    <dgm:pt modelId="{EB2A3FB2-C4D6-3E4B-B547-615815486FC3}" type="pres">
      <dgm:prSet presAssocID="{3C66F2B1-5562-AD4D-B1C4-4BDF70C3422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77AA5B3-22FD-764B-B604-CADF77C2963F}" type="pres">
      <dgm:prSet presAssocID="{3C66F2B1-5562-AD4D-B1C4-4BDF70C34227}" presName="descendantText" presStyleLbl="alignAcc1" presStyleIdx="0" presStyleCnt="3">
        <dgm:presLayoutVars>
          <dgm:bulletEnabled val="1"/>
        </dgm:presLayoutVars>
      </dgm:prSet>
      <dgm:spPr/>
    </dgm:pt>
    <dgm:pt modelId="{90116C2D-786B-1F4A-9234-E877CD059893}" type="pres">
      <dgm:prSet presAssocID="{66EDB915-F6EE-6D4B-8D09-0A4EDE74D8CA}" presName="sp" presStyleCnt="0"/>
      <dgm:spPr/>
    </dgm:pt>
    <dgm:pt modelId="{C23F5600-9E07-1B4E-9095-004B26269944}" type="pres">
      <dgm:prSet presAssocID="{618AB54C-4881-574E-A0A3-6A2A3AAE2C30}" presName="composite" presStyleCnt="0"/>
      <dgm:spPr/>
    </dgm:pt>
    <dgm:pt modelId="{38E0D40F-10F6-A54D-A5C6-4C7E6B8AAB5F}" type="pres">
      <dgm:prSet presAssocID="{618AB54C-4881-574E-A0A3-6A2A3AAE2C3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B1980A9-B560-3B4C-AC29-FF6D72BCEB80}" type="pres">
      <dgm:prSet presAssocID="{618AB54C-4881-574E-A0A3-6A2A3AAE2C30}" presName="descendantText" presStyleLbl="alignAcc1" presStyleIdx="1" presStyleCnt="3">
        <dgm:presLayoutVars>
          <dgm:bulletEnabled val="1"/>
        </dgm:presLayoutVars>
      </dgm:prSet>
      <dgm:spPr/>
    </dgm:pt>
    <dgm:pt modelId="{7C057F4F-D1EA-C143-A8D5-B0EE52C38856}" type="pres">
      <dgm:prSet presAssocID="{D1D19636-2787-D84C-BFB8-0E6818C9400C}" presName="sp" presStyleCnt="0"/>
      <dgm:spPr/>
    </dgm:pt>
    <dgm:pt modelId="{FAAFAA00-2946-B349-AE39-0D421C304066}" type="pres">
      <dgm:prSet presAssocID="{B01CAA0E-769D-3A41-A5E0-92F19966C95D}" presName="composite" presStyleCnt="0"/>
      <dgm:spPr/>
    </dgm:pt>
    <dgm:pt modelId="{B67F72E9-6DF9-EF43-9A82-5D0B55E886ED}" type="pres">
      <dgm:prSet presAssocID="{B01CAA0E-769D-3A41-A5E0-92F19966C95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C176B0B-EC75-F94C-8811-27319D8349D6}" type="pres">
      <dgm:prSet presAssocID="{B01CAA0E-769D-3A41-A5E0-92F19966C95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D7243101-5480-AD47-A39B-8864B8AE3784}" srcId="{13633452-3338-E74B-968F-A84CBD8B3FC3}" destId="{3C66F2B1-5562-AD4D-B1C4-4BDF70C34227}" srcOrd="0" destOrd="0" parTransId="{5D5F4E72-F3EB-F346-8396-8EB11A29731D}" sibTransId="{66EDB915-F6EE-6D4B-8D09-0A4EDE74D8CA}"/>
    <dgm:cxn modelId="{54028E01-6F7B-B145-82DA-9CD0B2DD98DE}" type="presOf" srcId="{8C9FC981-C6A7-A449-9C95-BF3393AC0FEF}" destId="{E77AA5B3-22FD-764B-B604-CADF77C2963F}" srcOrd="0" destOrd="1" presId="urn:microsoft.com/office/officeart/2005/8/layout/chevron2"/>
    <dgm:cxn modelId="{E47EB203-EC59-0A47-A8EF-7096E691CF39}" srcId="{3C66F2B1-5562-AD4D-B1C4-4BDF70C34227}" destId="{8C9FC981-C6A7-A449-9C95-BF3393AC0FEF}" srcOrd="1" destOrd="0" parTransId="{95D86697-0E7D-6C4D-AFEB-77A27009C1A9}" sibTransId="{26E2AB32-D9EB-7345-8B0D-804AAF926AC4}"/>
    <dgm:cxn modelId="{CFA71A09-0BFB-A441-9F42-7727FD69FFA5}" type="presOf" srcId="{29048004-D1B0-9847-B926-3809278A02A9}" destId="{3B1980A9-B560-3B4C-AC29-FF6D72BCEB80}" srcOrd="0" destOrd="0" presId="urn:microsoft.com/office/officeart/2005/8/layout/chevron2"/>
    <dgm:cxn modelId="{CD110118-306F-744A-B0A0-790B72C4497A}" srcId="{618AB54C-4881-574E-A0A3-6A2A3AAE2C30}" destId="{8323AACF-A65F-134D-A08C-2F3075D906F4}" srcOrd="1" destOrd="0" parTransId="{079E7FE0-9E8A-9941-80EA-81B5886FC560}" sibTransId="{2EC564B0-171D-9946-95E5-A6E2E41C10BD}"/>
    <dgm:cxn modelId="{4394DF2F-B601-4043-A194-291D3E7062DD}" type="presOf" srcId="{40E4FAF6-E7F3-2D41-BAA6-574C8AA25B40}" destId="{4C176B0B-EC75-F94C-8811-27319D8349D6}" srcOrd="0" destOrd="1" presId="urn:microsoft.com/office/officeart/2005/8/layout/chevron2"/>
    <dgm:cxn modelId="{DBF49D73-877C-D442-B110-6CF5B03FD981}" type="presOf" srcId="{8323AACF-A65F-134D-A08C-2F3075D906F4}" destId="{3B1980A9-B560-3B4C-AC29-FF6D72BCEB80}" srcOrd="0" destOrd="1" presId="urn:microsoft.com/office/officeart/2005/8/layout/chevron2"/>
    <dgm:cxn modelId="{A6ECC778-30DE-C943-B4C3-99F43A77B778}" srcId="{618AB54C-4881-574E-A0A3-6A2A3AAE2C30}" destId="{1A6F125F-C282-124F-90A2-C48B0F0D2307}" srcOrd="2" destOrd="0" parTransId="{9AAA0EAD-AA4C-484B-B25A-45C2320E4889}" sibTransId="{2E857935-D24B-C346-94AE-C5315B55DC2D}"/>
    <dgm:cxn modelId="{A571C27B-1DF7-A64C-BA8D-D6CFC0CF240E}" type="presOf" srcId="{2CA0D5B6-D6D1-E84C-94B1-2E21FD8AE3F4}" destId="{E77AA5B3-22FD-764B-B604-CADF77C2963F}" srcOrd="0" destOrd="0" presId="urn:microsoft.com/office/officeart/2005/8/layout/chevron2"/>
    <dgm:cxn modelId="{3E5EE47D-01DB-DD42-B32E-9D9E4115DBA4}" srcId="{B01CAA0E-769D-3A41-A5E0-92F19966C95D}" destId="{10D01AD5-2322-6846-AC5D-CA2C242A922E}" srcOrd="0" destOrd="0" parTransId="{B41DD4F8-2D40-E445-84D7-7A8F6FDEE3DB}" sibTransId="{FC4792A3-DDE0-5E45-BD1F-1A95B9F2C0CE}"/>
    <dgm:cxn modelId="{00211D8E-08E7-9E42-A78F-AEA89301ACF6}" srcId="{13633452-3338-E74B-968F-A84CBD8B3FC3}" destId="{618AB54C-4881-574E-A0A3-6A2A3AAE2C30}" srcOrd="1" destOrd="0" parTransId="{4B5D2DE5-E4EA-DF47-A4CA-167CA2FFF2DE}" sibTransId="{D1D19636-2787-D84C-BFB8-0E6818C9400C}"/>
    <dgm:cxn modelId="{6BF753AA-F9E9-354B-B36F-34E0EB3B945F}" type="presOf" srcId="{3C66F2B1-5562-AD4D-B1C4-4BDF70C34227}" destId="{EB2A3FB2-C4D6-3E4B-B547-615815486FC3}" srcOrd="0" destOrd="0" presId="urn:microsoft.com/office/officeart/2005/8/layout/chevron2"/>
    <dgm:cxn modelId="{AB84D8AE-0ABB-2945-987D-DA2106E59E3D}" type="presOf" srcId="{B01CAA0E-769D-3A41-A5E0-92F19966C95D}" destId="{B67F72E9-6DF9-EF43-9A82-5D0B55E886ED}" srcOrd="0" destOrd="0" presId="urn:microsoft.com/office/officeart/2005/8/layout/chevron2"/>
    <dgm:cxn modelId="{4C0B79BC-3B24-5248-B535-93691587806C}" srcId="{B01CAA0E-769D-3A41-A5E0-92F19966C95D}" destId="{40E4FAF6-E7F3-2D41-BAA6-574C8AA25B40}" srcOrd="1" destOrd="0" parTransId="{FB40DEBF-D546-B249-98AB-41713F30A5B3}" sibTransId="{52F80FF8-CDF6-DA47-8591-2135E4974220}"/>
    <dgm:cxn modelId="{D0BC13CC-5388-554D-A3E3-81C793DAA2AA}" srcId="{3C66F2B1-5562-AD4D-B1C4-4BDF70C34227}" destId="{2CA0D5B6-D6D1-E84C-94B1-2E21FD8AE3F4}" srcOrd="0" destOrd="0" parTransId="{B99EF9EE-9EC8-5649-854F-99D92E3EE9C7}" sibTransId="{BD0E2086-6B63-274D-AA6D-5D94F4C4D382}"/>
    <dgm:cxn modelId="{F7F792D2-9753-FC4B-815A-C97FF72FFAC9}" type="presOf" srcId="{1A6F125F-C282-124F-90A2-C48B0F0D2307}" destId="{3B1980A9-B560-3B4C-AC29-FF6D72BCEB80}" srcOrd="0" destOrd="2" presId="urn:microsoft.com/office/officeart/2005/8/layout/chevron2"/>
    <dgm:cxn modelId="{0A8BFFD3-5A59-3C42-9847-2E5D7EA76704}" srcId="{618AB54C-4881-574E-A0A3-6A2A3AAE2C30}" destId="{29048004-D1B0-9847-B926-3809278A02A9}" srcOrd="0" destOrd="0" parTransId="{39CBA00D-3E94-6C47-A33E-9B41D08432A0}" sibTransId="{C8142A48-CBD8-144B-9183-BF122F3983E9}"/>
    <dgm:cxn modelId="{342BD4E9-405E-004D-9946-A5A52402824A}" srcId="{13633452-3338-E74B-968F-A84CBD8B3FC3}" destId="{B01CAA0E-769D-3A41-A5E0-92F19966C95D}" srcOrd="2" destOrd="0" parTransId="{216388B1-DF01-1F4F-A275-E306B3FFA2C4}" sibTransId="{05B1D52B-58FE-3147-AE3A-39BAF5C5B21F}"/>
    <dgm:cxn modelId="{CB821BF9-650F-6D40-9689-D2AA63200746}" type="presOf" srcId="{13633452-3338-E74B-968F-A84CBD8B3FC3}" destId="{A5BEEF20-9805-3D41-A670-316D3D006871}" srcOrd="0" destOrd="0" presId="urn:microsoft.com/office/officeart/2005/8/layout/chevron2"/>
    <dgm:cxn modelId="{0AC8C6F9-6EF4-4544-B096-13B0E06AEFEC}" type="presOf" srcId="{618AB54C-4881-574E-A0A3-6A2A3AAE2C30}" destId="{38E0D40F-10F6-A54D-A5C6-4C7E6B8AAB5F}" srcOrd="0" destOrd="0" presId="urn:microsoft.com/office/officeart/2005/8/layout/chevron2"/>
    <dgm:cxn modelId="{6852E0FC-7C36-6A4E-91DD-C94F308C09F2}" type="presOf" srcId="{10D01AD5-2322-6846-AC5D-CA2C242A922E}" destId="{4C176B0B-EC75-F94C-8811-27319D8349D6}" srcOrd="0" destOrd="0" presId="urn:microsoft.com/office/officeart/2005/8/layout/chevron2"/>
    <dgm:cxn modelId="{FE8A5D2B-BC73-4349-8AF2-07D817CC76DE}" type="presParOf" srcId="{A5BEEF20-9805-3D41-A670-316D3D006871}" destId="{A37639CA-6809-5C4E-9BCA-FFAE564E98A0}" srcOrd="0" destOrd="0" presId="urn:microsoft.com/office/officeart/2005/8/layout/chevron2"/>
    <dgm:cxn modelId="{0D62742E-2619-C84C-8698-38A0AF935728}" type="presParOf" srcId="{A37639CA-6809-5C4E-9BCA-FFAE564E98A0}" destId="{EB2A3FB2-C4D6-3E4B-B547-615815486FC3}" srcOrd="0" destOrd="0" presId="urn:microsoft.com/office/officeart/2005/8/layout/chevron2"/>
    <dgm:cxn modelId="{7C4C7F8C-CB7B-D849-ABF2-EB0008D120D7}" type="presParOf" srcId="{A37639CA-6809-5C4E-9BCA-FFAE564E98A0}" destId="{E77AA5B3-22FD-764B-B604-CADF77C2963F}" srcOrd="1" destOrd="0" presId="urn:microsoft.com/office/officeart/2005/8/layout/chevron2"/>
    <dgm:cxn modelId="{73965988-FEE1-A645-8185-C722D7B905A8}" type="presParOf" srcId="{A5BEEF20-9805-3D41-A670-316D3D006871}" destId="{90116C2D-786B-1F4A-9234-E877CD059893}" srcOrd="1" destOrd="0" presId="urn:microsoft.com/office/officeart/2005/8/layout/chevron2"/>
    <dgm:cxn modelId="{2A76A899-C492-4743-B35B-7E7957F8A898}" type="presParOf" srcId="{A5BEEF20-9805-3D41-A670-316D3D006871}" destId="{C23F5600-9E07-1B4E-9095-004B26269944}" srcOrd="2" destOrd="0" presId="urn:microsoft.com/office/officeart/2005/8/layout/chevron2"/>
    <dgm:cxn modelId="{D23E88FC-AD9C-C64F-AB2D-719968A1C7A4}" type="presParOf" srcId="{C23F5600-9E07-1B4E-9095-004B26269944}" destId="{38E0D40F-10F6-A54D-A5C6-4C7E6B8AAB5F}" srcOrd="0" destOrd="0" presId="urn:microsoft.com/office/officeart/2005/8/layout/chevron2"/>
    <dgm:cxn modelId="{D2EF6471-4503-264D-978E-EE53D7447839}" type="presParOf" srcId="{C23F5600-9E07-1B4E-9095-004B26269944}" destId="{3B1980A9-B560-3B4C-AC29-FF6D72BCEB80}" srcOrd="1" destOrd="0" presId="urn:microsoft.com/office/officeart/2005/8/layout/chevron2"/>
    <dgm:cxn modelId="{99F4F066-E073-2B4C-9098-5A16DD31D148}" type="presParOf" srcId="{A5BEEF20-9805-3D41-A670-316D3D006871}" destId="{7C057F4F-D1EA-C143-A8D5-B0EE52C38856}" srcOrd="3" destOrd="0" presId="urn:microsoft.com/office/officeart/2005/8/layout/chevron2"/>
    <dgm:cxn modelId="{7F1A5197-54A7-8744-8810-58C1393BD49D}" type="presParOf" srcId="{A5BEEF20-9805-3D41-A670-316D3D006871}" destId="{FAAFAA00-2946-B349-AE39-0D421C304066}" srcOrd="4" destOrd="0" presId="urn:microsoft.com/office/officeart/2005/8/layout/chevron2"/>
    <dgm:cxn modelId="{0E2E5677-4B64-454C-B4FE-D883CDC30E6E}" type="presParOf" srcId="{FAAFAA00-2946-B349-AE39-0D421C304066}" destId="{B67F72E9-6DF9-EF43-9A82-5D0B55E886ED}" srcOrd="0" destOrd="0" presId="urn:microsoft.com/office/officeart/2005/8/layout/chevron2"/>
    <dgm:cxn modelId="{6B7044B9-5412-9545-A64F-620F7CBF61DA}" type="presParOf" srcId="{FAAFAA00-2946-B349-AE39-0D421C304066}" destId="{4C176B0B-EC75-F94C-8811-27319D8349D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5517D8B-BDCA-AE45-8AC2-27B5E1BFE220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BEC5E0-91EE-2A43-86C0-B952F8CDBE0A}">
      <dgm:prSet phldrT="[Text]"/>
      <dgm:spPr/>
      <dgm:t>
        <a:bodyPr/>
        <a:lstStyle/>
        <a:p>
          <a:r>
            <a:rPr lang="en-US" dirty="0"/>
            <a:t>Quantitative</a:t>
          </a:r>
        </a:p>
      </dgm:t>
    </dgm:pt>
    <dgm:pt modelId="{52573AD0-F6CB-7A4B-AE64-000EADC1070E}" type="parTrans" cxnId="{09C00157-1BA4-4541-B695-3F2A504CDF9A}">
      <dgm:prSet/>
      <dgm:spPr/>
      <dgm:t>
        <a:bodyPr/>
        <a:lstStyle/>
        <a:p>
          <a:endParaRPr lang="en-US"/>
        </a:p>
      </dgm:t>
    </dgm:pt>
    <dgm:pt modelId="{5F068106-1EED-EF4A-ABBE-EB135B1F982F}" type="sibTrans" cxnId="{09C00157-1BA4-4541-B695-3F2A504CDF9A}">
      <dgm:prSet/>
      <dgm:spPr/>
      <dgm:t>
        <a:bodyPr/>
        <a:lstStyle/>
        <a:p>
          <a:endParaRPr lang="en-US"/>
        </a:p>
      </dgm:t>
    </dgm:pt>
    <dgm:pt modelId="{04CA4596-3F1D-664A-8816-F0535A264EDC}">
      <dgm:prSet phldrT="[Text]"/>
      <dgm:spPr/>
      <dgm:t>
        <a:bodyPr/>
        <a:lstStyle/>
        <a:p>
          <a:r>
            <a:rPr lang="en-US" dirty="0"/>
            <a:t>Repeated Measures ANOVA</a:t>
          </a:r>
        </a:p>
      </dgm:t>
    </dgm:pt>
    <dgm:pt modelId="{ADF417F2-5D90-3C46-801E-5C5A0CE9C86A}" type="parTrans" cxnId="{0DDC08CE-8A66-F043-82B8-F96778C87619}">
      <dgm:prSet/>
      <dgm:spPr/>
      <dgm:t>
        <a:bodyPr/>
        <a:lstStyle/>
        <a:p>
          <a:endParaRPr lang="en-US"/>
        </a:p>
      </dgm:t>
    </dgm:pt>
    <dgm:pt modelId="{D07FD974-939A-5E4D-A610-F93126DB7970}" type="sibTrans" cxnId="{0DDC08CE-8A66-F043-82B8-F96778C87619}">
      <dgm:prSet/>
      <dgm:spPr/>
      <dgm:t>
        <a:bodyPr/>
        <a:lstStyle/>
        <a:p>
          <a:endParaRPr lang="en-US"/>
        </a:p>
      </dgm:t>
    </dgm:pt>
    <dgm:pt modelId="{181219B5-F4EC-6D4D-87A1-55832B09DF40}">
      <dgm:prSet phldrT="[Text]"/>
      <dgm:spPr/>
      <dgm:t>
        <a:bodyPr/>
        <a:lstStyle/>
        <a:p>
          <a:r>
            <a:rPr lang="en-US" dirty="0"/>
            <a:t>Effect Sizes (Cohen’s d)</a:t>
          </a:r>
        </a:p>
      </dgm:t>
    </dgm:pt>
    <dgm:pt modelId="{FB564260-DE81-9A4F-8463-D7FDD93B21A6}" type="parTrans" cxnId="{03DA6F21-E53E-BB4A-9704-A9E4180BF274}">
      <dgm:prSet/>
      <dgm:spPr/>
      <dgm:t>
        <a:bodyPr/>
        <a:lstStyle/>
        <a:p>
          <a:endParaRPr lang="en-US"/>
        </a:p>
      </dgm:t>
    </dgm:pt>
    <dgm:pt modelId="{84AF3A57-A164-3346-A1AB-7C978A38F37B}" type="sibTrans" cxnId="{03DA6F21-E53E-BB4A-9704-A9E4180BF274}">
      <dgm:prSet/>
      <dgm:spPr/>
      <dgm:t>
        <a:bodyPr/>
        <a:lstStyle/>
        <a:p>
          <a:endParaRPr lang="en-US"/>
        </a:p>
      </dgm:t>
    </dgm:pt>
    <dgm:pt modelId="{317C45E7-644F-CD4F-A338-EF7C588EF089}">
      <dgm:prSet phldrT="[Text]"/>
      <dgm:spPr/>
      <dgm:t>
        <a:bodyPr/>
        <a:lstStyle/>
        <a:p>
          <a:r>
            <a:rPr lang="en-US" dirty="0"/>
            <a:t>Qualitative</a:t>
          </a:r>
        </a:p>
      </dgm:t>
    </dgm:pt>
    <dgm:pt modelId="{F1894175-BF66-5E43-8486-0F91BE78BB93}" type="parTrans" cxnId="{2D054672-BFA8-1D46-AC5C-89DDEC1BBD52}">
      <dgm:prSet/>
      <dgm:spPr/>
      <dgm:t>
        <a:bodyPr/>
        <a:lstStyle/>
        <a:p>
          <a:endParaRPr lang="en-US"/>
        </a:p>
      </dgm:t>
    </dgm:pt>
    <dgm:pt modelId="{2CE38B8E-9CE6-3C4F-A36C-ED431B8D1CDD}" type="sibTrans" cxnId="{2D054672-BFA8-1D46-AC5C-89DDEC1BBD52}">
      <dgm:prSet/>
      <dgm:spPr/>
      <dgm:t>
        <a:bodyPr/>
        <a:lstStyle/>
        <a:p>
          <a:endParaRPr lang="en-US"/>
        </a:p>
      </dgm:t>
    </dgm:pt>
    <dgm:pt modelId="{2A7F035B-0C60-6546-B1FC-C696FCD9C4E3}">
      <dgm:prSet phldrT="[Text]"/>
      <dgm:spPr/>
      <dgm:t>
        <a:bodyPr/>
        <a:lstStyle/>
        <a:p>
          <a:r>
            <a:rPr lang="en-US" dirty="0"/>
            <a:t>Thematic Analysis</a:t>
          </a:r>
        </a:p>
      </dgm:t>
    </dgm:pt>
    <dgm:pt modelId="{2FD00840-470A-844B-A36E-644B2504A356}" type="parTrans" cxnId="{4EACA49F-6FA2-FC4B-80A1-AB7446495CCC}">
      <dgm:prSet/>
      <dgm:spPr/>
      <dgm:t>
        <a:bodyPr/>
        <a:lstStyle/>
        <a:p>
          <a:endParaRPr lang="en-US"/>
        </a:p>
      </dgm:t>
    </dgm:pt>
    <dgm:pt modelId="{FA16C592-FEAC-8643-A528-8CDC1232C6AD}" type="sibTrans" cxnId="{4EACA49F-6FA2-FC4B-80A1-AB7446495CCC}">
      <dgm:prSet/>
      <dgm:spPr/>
      <dgm:t>
        <a:bodyPr/>
        <a:lstStyle/>
        <a:p>
          <a:endParaRPr lang="en-US"/>
        </a:p>
      </dgm:t>
    </dgm:pt>
    <dgm:pt modelId="{AB581F1E-BE0E-0A42-9A8D-A3B2C3336952}">
      <dgm:prSet phldrT="[Text]"/>
      <dgm:spPr/>
      <dgm:t>
        <a:bodyPr/>
        <a:lstStyle/>
        <a:p>
          <a:r>
            <a:rPr lang="en-US" dirty="0"/>
            <a:t>Pattern Identification</a:t>
          </a:r>
        </a:p>
      </dgm:t>
    </dgm:pt>
    <dgm:pt modelId="{C4FFA253-80A2-BB4C-8BFC-1B6F1F176D08}" type="parTrans" cxnId="{CBB02193-B166-8045-ABD6-CD893FF53F3E}">
      <dgm:prSet/>
      <dgm:spPr/>
      <dgm:t>
        <a:bodyPr/>
        <a:lstStyle/>
        <a:p>
          <a:endParaRPr lang="en-US"/>
        </a:p>
      </dgm:t>
    </dgm:pt>
    <dgm:pt modelId="{FB741896-16E6-8745-874C-CBA7680E6F05}" type="sibTrans" cxnId="{CBB02193-B166-8045-ABD6-CD893FF53F3E}">
      <dgm:prSet/>
      <dgm:spPr/>
      <dgm:t>
        <a:bodyPr/>
        <a:lstStyle/>
        <a:p>
          <a:endParaRPr lang="en-US"/>
        </a:p>
      </dgm:t>
    </dgm:pt>
    <dgm:pt modelId="{615CA4F8-7312-6246-97F9-AF1D5478E695}">
      <dgm:prSet phldrT="[Text]"/>
      <dgm:spPr/>
      <dgm:t>
        <a:bodyPr/>
        <a:lstStyle/>
        <a:p>
          <a:r>
            <a:rPr lang="en-US" dirty="0"/>
            <a:t>Integration</a:t>
          </a:r>
        </a:p>
      </dgm:t>
    </dgm:pt>
    <dgm:pt modelId="{9E0D8625-5322-6D4D-B432-E37A1FA5D35A}" type="parTrans" cxnId="{901B5ED9-2716-3540-8CF7-2D0B94975C11}">
      <dgm:prSet/>
      <dgm:spPr/>
      <dgm:t>
        <a:bodyPr/>
        <a:lstStyle/>
        <a:p>
          <a:endParaRPr lang="en-US"/>
        </a:p>
      </dgm:t>
    </dgm:pt>
    <dgm:pt modelId="{2C88DB63-37A6-1946-B103-B31BD8C24B40}" type="sibTrans" cxnId="{901B5ED9-2716-3540-8CF7-2D0B94975C11}">
      <dgm:prSet/>
      <dgm:spPr/>
      <dgm:t>
        <a:bodyPr/>
        <a:lstStyle/>
        <a:p>
          <a:endParaRPr lang="en-US"/>
        </a:p>
      </dgm:t>
    </dgm:pt>
    <dgm:pt modelId="{76C1A6D4-E4E3-0543-9948-745E1DC485FB}">
      <dgm:prSet phldrT="[Text]"/>
      <dgm:spPr/>
      <dgm:t>
        <a:bodyPr/>
        <a:lstStyle/>
        <a:p>
          <a:r>
            <a:rPr lang="en-US" dirty="0"/>
            <a:t>Triangulation</a:t>
          </a:r>
        </a:p>
      </dgm:t>
    </dgm:pt>
    <dgm:pt modelId="{FE1493AC-BF09-774D-8692-1BE9EA296D47}" type="parTrans" cxnId="{4145536B-BEA9-ED42-888D-DFF854716816}">
      <dgm:prSet/>
      <dgm:spPr/>
      <dgm:t>
        <a:bodyPr/>
        <a:lstStyle/>
        <a:p>
          <a:endParaRPr lang="en-US"/>
        </a:p>
      </dgm:t>
    </dgm:pt>
    <dgm:pt modelId="{6C9F58ED-FFB0-4841-A310-ADD01F406ED9}" type="sibTrans" cxnId="{4145536B-BEA9-ED42-888D-DFF854716816}">
      <dgm:prSet/>
      <dgm:spPr/>
      <dgm:t>
        <a:bodyPr/>
        <a:lstStyle/>
        <a:p>
          <a:endParaRPr lang="en-US"/>
        </a:p>
      </dgm:t>
    </dgm:pt>
    <dgm:pt modelId="{2F1C090D-D4A0-E644-BE60-6FB1AA0FD2A9}">
      <dgm:prSet phldrT="[Text]"/>
      <dgm:spPr/>
      <dgm:t>
        <a:bodyPr/>
        <a:lstStyle/>
        <a:p>
          <a:r>
            <a:rPr lang="en-US" dirty="0"/>
            <a:t>Explanation Building</a:t>
          </a:r>
        </a:p>
      </dgm:t>
    </dgm:pt>
    <dgm:pt modelId="{F63F475F-3F8C-8D45-8990-819A931E00D3}" type="parTrans" cxnId="{1A25DBD3-4802-2E45-9C5C-2A960EFFCADF}">
      <dgm:prSet/>
      <dgm:spPr/>
      <dgm:t>
        <a:bodyPr/>
        <a:lstStyle/>
        <a:p>
          <a:endParaRPr lang="en-US"/>
        </a:p>
      </dgm:t>
    </dgm:pt>
    <dgm:pt modelId="{FEDB4DE7-D014-2D41-AA42-9E54A488D40D}" type="sibTrans" cxnId="{1A25DBD3-4802-2E45-9C5C-2A960EFFCADF}">
      <dgm:prSet/>
      <dgm:spPr/>
      <dgm:t>
        <a:bodyPr/>
        <a:lstStyle/>
        <a:p>
          <a:endParaRPr lang="en-US"/>
        </a:p>
      </dgm:t>
    </dgm:pt>
    <dgm:pt modelId="{EE1FB601-DCAD-474B-AD8C-7979ACD8BAEA}">
      <dgm:prSet phldrT="[Text]"/>
      <dgm:spPr/>
      <dgm:t>
        <a:bodyPr/>
        <a:lstStyle/>
        <a:p>
          <a:r>
            <a:rPr lang="en-US" dirty="0"/>
            <a:t>Clinical Significance</a:t>
          </a:r>
        </a:p>
      </dgm:t>
    </dgm:pt>
    <dgm:pt modelId="{D076446C-BFF7-8B4A-BF32-DF41E3F2F5BF}" type="parTrans" cxnId="{28AE06C7-09BE-684E-91EA-4069DA44E331}">
      <dgm:prSet/>
      <dgm:spPr/>
      <dgm:t>
        <a:bodyPr/>
        <a:lstStyle/>
        <a:p>
          <a:endParaRPr lang="en-US"/>
        </a:p>
      </dgm:t>
    </dgm:pt>
    <dgm:pt modelId="{002FCC2A-E91F-FE4A-8401-DB238AAC66BF}" type="sibTrans" cxnId="{28AE06C7-09BE-684E-91EA-4069DA44E331}">
      <dgm:prSet/>
      <dgm:spPr/>
      <dgm:t>
        <a:bodyPr/>
        <a:lstStyle/>
        <a:p>
          <a:endParaRPr lang="en-US"/>
        </a:p>
      </dgm:t>
    </dgm:pt>
    <dgm:pt modelId="{336BD510-5F85-BE48-9E5E-F69E9CD75030}">
      <dgm:prSet phldrT="[Text]"/>
      <dgm:spPr/>
      <dgm:t>
        <a:bodyPr/>
        <a:lstStyle/>
        <a:p>
          <a:r>
            <a:rPr lang="en-US" dirty="0"/>
            <a:t>Descriptive Statistics</a:t>
          </a:r>
        </a:p>
      </dgm:t>
    </dgm:pt>
    <dgm:pt modelId="{9A3EC5BF-9CBA-E744-96CD-EAF843EC1E20}" type="parTrans" cxnId="{04087297-90FF-7349-8CF3-A09BCA73EFBF}">
      <dgm:prSet/>
      <dgm:spPr/>
      <dgm:t>
        <a:bodyPr/>
        <a:lstStyle/>
        <a:p>
          <a:endParaRPr lang="en-US"/>
        </a:p>
      </dgm:t>
    </dgm:pt>
    <dgm:pt modelId="{3D81C43E-9788-1142-A984-EF1F76D913F0}" type="sibTrans" cxnId="{04087297-90FF-7349-8CF3-A09BCA73EFBF}">
      <dgm:prSet/>
      <dgm:spPr/>
      <dgm:t>
        <a:bodyPr/>
        <a:lstStyle/>
        <a:p>
          <a:endParaRPr lang="en-US"/>
        </a:p>
      </dgm:t>
    </dgm:pt>
    <dgm:pt modelId="{4C6F1B7C-D444-FB4C-9D69-2D95558E0E98}">
      <dgm:prSet phldrT="[Text]"/>
      <dgm:spPr/>
      <dgm:t>
        <a:bodyPr/>
        <a:lstStyle/>
        <a:p>
          <a:r>
            <a:rPr lang="en-US" dirty="0"/>
            <a:t>Teacher/Parent Reflections</a:t>
          </a:r>
        </a:p>
      </dgm:t>
    </dgm:pt>
    <dgm:pt modelId="{7CF9D250-5367-1544-9A47-A12EA4F56F2F}" type="parTrans" cxnId="{305F47D6-D928-FE4B-B09A-1D3B1625BA98}">
      <dgm:prSet/>
      <dgm:spPr/>
      <dgm:t>
        <a:bodyPr/>
        <a:lstStyle/>
        <a:p>
          <a:endParaRPr lang="en-US"/>
        </a:p>
      </dgm:t>
    </dgm:pt>
    <dgm:pt modelId="{8956C014-5CAA-F941-AFF7-33DA90BF7D5A}" type="sibTrans" cxnId="{305F47D6-D928-FE4B-B09A-1D3B1625BA98}">
      <dgm:prSet/>
      <dgm:spPr/>
      <dgm:t>
        <a:bodyPr/>
        <a:lstStyle/>
        <a:p>
          <a:endParaRPr lang="en-US"/>
        </a:p>
      </dgm:t>
    </dgm:pt>
    <dgm:pt modelId="{6051B1B3-3D84-D044-BC1A-0DD29AF8C320}">
      <dgm:prSet phldrT="[Text]"/>
      <dgm:spPr/>
      <dgm:t>
        <a:bodyPr/>
        <a:lstStyle/>
        <a:p>
          <a:r>
            <a:rPr lang="en-US" dirty="0"/>
            <a:t>Student Feedback</a:t>
          </a:r>
        </a:p>
      </dgm:t>
    </dgm:pt>
    <dgm:pt modelId="{C2E91858-E762-A541-B16A-D4F42E906FA6}" type="parTrans" cxnId="{B3C132A9-C4C2-E548-8DC8-71D949B7DAFD}">
      <dgm:prSet/>
      <dgm:spPr/>
      <dgm:t>
        <a:bodyPr/>
        <a:lstStyle/>
        <a:p>
          <a:endParaRPr lang="en-US"/>
        </a:p>
      </dgm:t>
    </dgm:pt>
    <dgm:pt modelId="{3C0B9F48-4D58-B34A-963E-9C6FE62B35F6}" type="sibTrans" cxnId="{B3C132A9-C4C2-E548-8DC8-71D949B7DAFD}">
      <dgm:prSet/>
      <dgm:spPr/>
      <dgm:t>
        <a:bodyPr/>
        <a:lstStyle/>
        <a:p>
          <a:endParaRPr lang="en-US"/>
        </a:p>
      </dgm:t>
    </dgm:pt>
    <dgm:pt modelId="{56EC4780-13D3-4C4F-B3B3-891B76481531}">
      <dgm:prSet phldrT="[Text]"/>
      <dgm:spPr/>
      <dgm:t>
        <a:bodyPr/>
        <a:lstStyle/>
        <a:p>
          <a:r>
            <a:rPr lang="en-US" dirty="0"/>
            <a:t>Pattern Matching</a:t>
          </a:r>
        </a:p>
      </dgm:t>
    </dgm:pt>
    <dgm:pt modelId="{1D3DFCCB-C6F7-E940-9B52-D9E16B52C62B}" type="parTrans" cxnId="{72758A07-B9A3-454B-AC22-D60043158AF2}">
      <dgm:prSet/>
      <dgm:spPr/>
      <dgm:t>
        <a:bodyPr/>
        <a:lstStyle/>
        <a:p>
          <a:endParaRPr lang="en-US"/>
        </a:p>
      </dgm:t>
    </dgm:pt>
    <dgm:pt modelId="{87E634B4-28DC-EA4E-885E-CFF4513E4681}" type="sibTrans" cxnId="{72758A07-B9A3-454B-AC22-D60043158AF2}">
      <dgm:prSet/>
      <dgm:spPr/>
      <dgm:t>
        <a:bodyPr/>
        <a:lstStyle/>
        <a:p>
          <a:endParaRPr lang="en-US"/>
        </a:p>
      </dgm:t>
    </dgm:pt>
    <dgm:pt modelId="{3F0CAD1C-AB5D-E745-AC25-CB473E013D94}">
      <dgm:prSet phldrT="[Text]"/>
      <dgm:spPr/>
      <dgm:t>
        <a:bodyPr/>
        <a:lstStyle/>
        <a:p>
          <a:endParaRPr lang="en-US" dirty="0"/>
        </a:p>
      </dgm:t>
    </dgm:pt>
    <dgm:pt modelId="{4BE32C3D-3C63-9B47-8B82-7A910C4AB1E9}" type="parTrans" cxnId="{49DDDD83-10EA-9A4F-8834-23D83F5D6707}">
      <dgm:prSet/>
      <dgm:spPr/>
      <dgm:t>
        <a:bodyPr/>
        <a:lstStyle/>
        <a:p>
          <a:endParaRPr lang="en-US"/>
        </a:p>
      </dgm:t>
    </dgm:pt>
    <dgm:pt modelId="{4808D499-3D6D-6347-9171-BBE3E694A869}" type="sibTrans" cxnId="{49DDDD83-10EA-9A4F-8834-23D83F5D6707}">
      <dgm:prSet/>
      <dgm:spPr/>
      <dgm:t>
        <a:bodyPr/>
        <a:lstStyle/>
        <a:p>
          <a:endParaRPr lang="en-US"/>
        </a:p>
      </dgm:t>
    </dgm:pt>
    <dgm:pt modelId="{835FA149-EBEE-234B-9F4D-8CCD34D77FFB}">
      <dgm:prSet phldrT="[Text]"/>
      <dgm:spPr/>
      <dgm:t>
        <a:bodyPr/>
        <a:lstStyle/>
        <a:p>
          <a:r>
            <a:rPr lang="en-US" dirty="0"/>
            <a:t>Comprehensive Synthesis</a:t>
          </a:r>
        </a:p>
      </dgm:t>
    </dgm:pt>
    <dgm:pt modelId="{6F698691-8A8B-4D47-8E88-2D8A4184A4CF}" type="parTrans" cxnId="{FAEFD229-D67E-0148-9000-68FDE1C9879F}">
      <dgm:prSet/>
      <dgm:spPr/>
      <dgm:t>
        <a:bodyPr/>
        <a:lstStyle/>
        <a:p>
          <a:endParaRPr lang="en-US"/>
        </a:p>
      </dgm:t>
    </dgm:pt>
    <dgm:pt modelId="{9B624CD4-A011-AD4D-A179-ED338C177119}" type="sibTrans" cxnId="{FAEFD229-D67E-0148-9000-68FDE1C9879F}">
      <dgm:prSet/>
      <dgm:spPr/>
      <dgm:t>
        <a:bodyPr/>
        <a:lstStyle/>
        <a:p>
          <a:endParaRPr lang="en-US"/>
        </a:p>
      </dgm:t>
    </dgm:pt>
    <dgm:pt modelId="{3922109C-7B68-2547-93D8-AF7049B9837E}" type="pres">
      <dgm:prSet presAssocID="{D5517D8B-BDCA-AE45-8AC2-27B5E1BFE220}" presName="Name0" presStyleCnt="0">
        <dgm:presLayoutVars>
          <dgm:dir/>
          <dgm:animLvl val="lvl"/>
          <dgm:resizeHandles val="exact"/>
        </dgm:presLayoutVars>
      </dgm:prSet>
      <dgm:spPr/>
    </dgm:pt>
    <dgm:pt modelId="{C33B9B6D-D52D-DD4D-BD45-2F941EA3D515}" type="pres">
      <dgm:prSet presAssocID="{25BEC5E0-91EE-2A43-86C0-B952F8CDBE0A}" presName="composite" presStyleCnt="0"/>
      <dgm:spPr/>
    </dgm:pt>
    <dgm:pt modelId="{0F9B5FD2-FE06-5E4E-8D22-F01D38B937EA}" type="pres">
      <dgm:prSet presAssocID="{25BEC5E0-91EE-2A43-86C0-B952F8CDBE0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41C5564-5DE6-C14A-9ACA-A56F404EFABF}" type="pres">
      <dgm:prSet presAssocID="{25BEC5E0-91EE-2A43-86C0-B952F8CDBE0A}" presName="desTx" presStyleLbl="alignAccFollowNode1" presStyleIdx="0" presStyleCnt="3">
        <dgm:presLayoutVars>
          <dgm:bulletEnabled val="1"/>
        </dgm:presLayoutVars>
      </dgm:prSet>
      <dgm:spPr/>
    </dgm:pt>
    <dgm:pt modelId="{4603F8B0-27BC-2A4C-BD34-BEEA3002FF70}" type="pres">
      <dgm:prSet presAssocID="{5F068106-1EED-EF4A-ABBE-EB135B1F982F}" presName="space" presStyleCnt="0"/>
      <dgm:spPr/>
    </dgm:pt>
    <dgm:pt modelId="{0EBEF5E0-AE6E-8041-AB69-3EAD54A2195F}" type="pres">
      <dgm:prSet presAssocID="{317C45E7-644F-CD4F-A338-EF7C588EF089}" presName="composite" presStyleCnt="0"/>
      <dgm:spPr/>
    </dgm:pt>
    <dgm:pt modelId="{6194B9CE-D164-894B-BAA9-E3809E5E27DB}" type="pres">
      <dgm:prSet presAssocID="{317C45E7-644F-CD4F-A338-EF7C588EF08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29BD960B-8252-2449-A293-316EC2A2A4F8}" type="pres">
      <dgm:prSet presAssocID="{317C45E7-644F-CD4F-A338-EF7C588EF089}" presName="desTx" presStyleLbl="alignAccFollowNode1" presStyleIdx="1" presStyleCnt="3">
        <dgm:presLayoutVars>
          <dgm:bulletEnabled val="1"/>
        </dgm:presLayoutVars>
      </dgm:prSet>
      <dgm:spPr/>
    </dgm:pt>
    <dgm:pt modelId="{4C7C8A4E-43DD-4741-9089-1920FDAEF3B2}" type="pres">
      <dgm:prSet presAssocID="{2CE38B8E-9CE6-3C4F-A36C-ED431B8D1CDD}" presName="space" presStyleCnt="0"/>
      <dgm:spPr/>
    </dgm:pt>
    <dgm:pt modelId="{CD7EA0D6-8141-4647-9C26-2E0BE042FBCD}" type="pres">
      <dgm:prSet presAssocID="{615CA4F8-7312-6246-97F9-AF1D5478E695}" presName="composite" presStyleCnt="0"/>
      <dgm:spPr/>
    </dgm:pt>
    <dgm:pt modelId="{FDAC5029-B886-EC45-AC87-5D931131D499}" type="pres">
      <dgm:prSet presAssocID="{615CA4F8-7312-6246-97F9-AF1D5478E69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B98CA80-6EBD-DE44-AC14-4CCB352830F3}" type="pres">
      <dgm:prSet presAssocID="{615CA4F8-7312-6246-97F9-AF1D5478E69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8561007-56A4-FF42-B5FB-2F8B7F053258}" type="presOf" srcId="{04CA4596-3F1D-664A-8816-F0535A264EDC}" destId="{C41C5564-5DE6-C14A-9ACA-A56F404EFABF}" srcOrd="0" destOrd="0" presId="urn:microsoft.com/office/officeart/2005/8/layout/hList1"/>
    <dgm:cxn modelId="{72758A07-B9A3-454B-AC22-D60043158AF2}" srcId="{615CA4F8-7312-6246-97F9-AF1D5478E695}" destId="{56EC4780-13D3-4C4F-B3B3-891B76481531}" srcOrd="2" destOrd="0" parTransId="{1D3DFCCB-C6F7-E940-9B52-D9E16B52C62B}" sibTransId="{87E634B4-28DC-EA4E-885E-CFF4513E4681}"/>
    <dgm:cxn modelId="{54755920-9CA1-7240-86C2-69EDFA013012}" type="presOf" srcId="{D5517D8B-BDCA-AE45-8AC2-27B5E1BFE220}" destId="{3922109C-7B68-2547-93D8-AF7049B9837E}" srcOrd="0" destOrd="0" presId="urn:microsoft.com/office/officeart/2005/8/layout/hList1"/>
    <dgm:cxn modelId="{03DA6F21-E53E-BB4A-9704-A9E4180BF274}" srcId="{25BEC5E0-91EE-2A43-86C0-B952F8CDBE0A}" destId="{181219B5-F4EC-6D4D-87A1-55832B09DF40}" srcOrd="1" destOrd="0" parTransId="{FB564260-DE81-9A4F-8463-D7FDD93B21A6}" sibTransId="{84AF3A57-A164-3346-A1AB-7C978A38F37B}"/>
    <dgm:cxn modelId="{A4527D26-CE0C-8347-B806-E6F8B1DD886E}" type="presOf" srcId="{336BD510-5F85-BE48-9E5E-F69E9CD75030}" destId="{C41C5564-5DE6-C14A-9ACA-A56F404EFABF}" srcOrd="0" destOrd="3" presId="urn:microsoft.com/office/officeart/2005/8/layout/hList1"/>
    <dgm:cxn modelId="{FAEFD229-D67E-0148-9000-68FDE1C9879F}" srcId="{615CA4F8-7312-6246-97F9-AF1D5478E695}" destId="{835FA149-EBEE-234B-9F4D-8CCD34D77FFB}" srcOrd="3" destOrd="0" parTransId="{6F698691-8A8B-4D47-8E88-2D8A4184A4CF}" sibTransId="{9B624CD4-A011-AD4D-A179-ED338C177119}"/>
    <dgm:cxn modelId="{47B85E39-D088-084D-BAEC-D1EA9ABCCEA1}" type="presOf" srcId="{4C6F1B7C-D444-FB4C-9D69-2D95558E0E98}" destId="{29BD960B-8252-2449-A293-316EC2A2A4F8}" srcOrd="0" destOrd="2" presId="urn:microsoft.com/office/officeart/2005/8/layout/hList1"/>
    <dgm:cxn modelId="{55478447-2069-4C4D-8801-3D89ADB5AA17}" type="presOf" srcId="{3F0CAD1C-AB5D-E745-AC25-CB473E013D94}" destId="{3B98CA80-6EBD-DE44-AC14-4CCB352830F3}" srcOrd="0" destOrd="4" presId="urn:microsoft.com/office/officeart/2005/8/layout/hList1"/>
    <dgm:cxn modelId="{F5C09F52-278F-994D-90F7-E3C23DACCE1D}" type="presOf" srcId="{EE1FB601-DCAD-474B-AD8C-7979ACD8BAEA}" destId="{C41C5564-5DE6-C14A-9ACA-A56F404EFABF}" srcOrd="0" destOrd="2" presId="urn:microsoft.com/office/officeart/2005/8/layout/hList1"/>
    <dgm:cxn modelId="{09C00157-1BA4-4541-B695-3F2A504CDF9A}" srcId="{D5517D8B-BDCA-AE45-8AC2-27B5E1BFE220}" destId="{25BEC5E0-91EE-2A43-86C0-B952F8CDBE0A}" srcOrd="0" destOrd="0" parTransId="{52573AD0-F6CB-7A4B-AE64-000EADC1070E}" sibTransId="{5F068106-1EED-EF4A-ABBE-EB135B1F982F}"/>
    <dgm:cxn modelId="{E08CC762-8562-D942-A423-32052D59D833}" type="presOf" srcId="{317C45E7-644F-CD4F-A338-EF7C588EF089}" destId="{6194B9CE-D164-894B-BAA9-E3809E5E27DB}" srcOrd="0" destOrd="0" presId="urn:microsoft.com/office/officeart/2005/8/layout/hList1"/>
    <dgm:cxn modelId="{902E3867-72F5-F14B-8B0C-ABC510BBBA9D}" type="presOf" srcId="{2A7F035B-0C60-6546-B1FC-C696FCD9C4E3}" destId="{29BD960B-8252-2449-A293-316EC2A2A4F8}" srcOrd="0" destOrd="0" presId="urn:microsoft.com/office/officeart/2005/8/layout/hList1"/>
    <dgm:cxn modelId="{4145536B-BEA9-ED42-888D-DFF854716816}" srcId="{615CA4F8-7312-6246-97F9-AF1D5478E695}" destId="{76C1A6D4-E4E3-0543-9948-745E1DC485FB}" srcOrd="0" destOrd="0" parTransId="{FE1493AC-BF09-774D-8692-1BE9EA296D47}" sibTransId="{6C9F58ED-FFB0-4841-A310-ADD01F406ED9}"/>
    <dgm:cxn modelId="{ADEFAC6F-BD46-0044-ACEE-9FB801393EAB}" type="presOf" srcId="{2F1C090D-D4A0-E644-BE60-6FB1AA0FD2A9}" destId="{3B98CA80-6EBD-DE44-AC14-4CCB352830F3}" srcOrd="0" destOrd="1" presId="urn:microsoft.com/office/officeart/2005/8/layout/hList1"/>
    <dgm:cxn modelId="{98C42070-97EF-3C41-A7A7-44E20B35CBC6}" type="presOf" srcId="{835FA149-EBEE-234B-9F4D-8CCD34D77FFB}" destId="{3B98CA80-6EBD-DE44-AC14-4CCB352830F3}" srcOrd="0" destOrd="3" presId="urn:microsoft.com/office/officeart/2005/8/layout/hList1"/>
    <dgm:cxn modelId="{2D054672-BFA8-1D46-AC5C-89DDEC1BBD52}" srcId="{D5517D8B-BDCA-AE45-8AC2-27B5E1BFE220}" destId="{317C45E7-644F-CD4F-A338-EF7C588EF089}" srcOrd="1" destOrd="0" parTransId="{F1894175-BF66-5E43-8486-0F91BE78BB93}" sibTransId="{2CE38B8E-9CE6-3C4F-A36C-ED431B8D1CDD}"/>
    <dgm:cxn modelId="{49DDDD83-10EA-9A4F-8834-23D83F5D6707}" srcId="{615CA4F8-7312-6246-97F9-AF1D5478E695}" destId="{3F0CAD1C-AB5D-E745-AC25-CB473E013D94}" srcOrd="4" destOrd="0" parTransId="{4BE32C3D-3C63-9B47-8B82-7A910C4AB1E9}" sibTransId="{4808D499-3D6D-6347-9171-BBE3E694A869}"/>
    <dgm:cxn modelId="{92D0EC8B-C9C6-2542-804C-3B87479DA344}" type="presOf" srcId="{AB581F1E-BE0E-0A42-9A8D-A3B2C3336952}" destId="{29BD960B-8252-2449-A293-316EC2A2A4F8}" srcOrd="0" destOrd="1" presId="urn:microsoft.com/office/officeart/2005/8/layout/hList1"/>
    <dgm:cxn modelId="{CBB02193-B166-8045-ABD6-CD893FF53F3E}" srcId="{317C45E7-644F-CD4F-A338-EF7C588EF089}" destId="{AB581F1E-BE0E-0A42-9A8D-A3B2C3336952}" srcOrd="1" destOrd="0" parTransId="{C4FFA253-80A2-BB4C-8BFC-1B6F1F176D08}" sibTransId="{FB741896-16E6-8745-874C-CBA7680E6F05}"/>
    <dgm:cxn modelId="{FF969C95-B9AB-3547-BEC2-379D8014EF45}" type="presOf" srcId="{6051B1B3-3D84-D044-BC1A-0DD29AF8C320}" destId="{29BD960B-8252-2449-A293-316EC2A2A4F8}" srcOrd="0" destOrd="3" presId="urn:microsoft.com/office/officeart/2005/8/layout/hList1"/>
    <dgm:cxn modelId="{04087297-90FF-7349-8CF3-A09BCA73EFBF}" srcId="{25BEC5E0-91EE-2A43-86C0-B952F8CDBE0A}" destId="{336BD510-5F85-BE48-9E5E-F69E9CD75030}" srcOrd="3" destOrd="0" parTransId="{9A3EC5BF-9CBA-E744-96CD-EAF843EC1E20}" sibTransId="{3D81C43E-9788-1142-A984-EF1F76D913F0}"/>
    <dgm:cxn modelId="{4EACA49F-6FA2-FC4B-80A1-AB7446495CCC}" srcId="{317C45E7-644F-CD4F-A338-EF7C588EF089}" destId="{2A7F035B-0C60-6546-B1FC-C696FCD9C4E3}" srcOrd="0" destOrd="0" parTransId="{2FD00840-470A-844B-A36E-644B2504A356}" sibTransId="{FA16C592-FEAC-8643-A528-8CDC1232C6AD}"/>
    <dgm:cxn modelId="{468923A0-A0E8-2B43-B177-3478AEC045AE}" type="presOf" srcId="{76C1A6D4-E4E3-0543-9948-745E1DC485FB}" destId="{3B98CA80-6EBD-DE44-AC14-4CCB352830F3}" srcOrd="0" destOrd="0" presId="urn:microsoft.com/office/officeart/2005/8/layout/hList1"/>
    <dgm:cxn modelId="{B3C132A9-C4C2-E548-8DC8-71D949B7DAFD}" srcId="{317C45E7-644F-CD4F-A338-EF7C588EF089}" destId="{6051B1B3-3D84-D044-BC1A-0DD29AF8C320}" srcOrd="3" destOrd="0" parTransId="{C2E91858-E762-A541-B16A-D4F42E906FA6}" sibTransId="{3C0B9F48-4D58-B34A-963E-9C6FE62B35F6}"/>
    <dgm:cxn modelId="{4F000FAA-9F40-9E41-92C7-52B6E7147121}" type="presOf" srcId="{25BEC5E0-91EE-2A43-86C0-B952F8CDBE0A}" destId="{0F9B5FD2-FE06-5E4E-8D22-F01D38B937EA}" srcOrd="0" destOrd="0" presId="urn:microsoft.com/office/officeart/2005/8/layout/hList1"/>
    <dgm:cxn modelId="{EF9E62BE-E271-F149-8F83-3428C2D18584}" type="presOf" srcId="{181219B5-F4EC-6D4D-87A1-55832B09DF40}" destId="{C41C5564-5DE6-C14A-9ACA-A56F404EFABF}" srcOrd="0" destOrd="1" presId="urn:microsoft.com/office/officeart/2005/8/layout/hList1"/>
    <dgm:cxn modelId="{28AE06C7-09BE-684E-91EA-4069DA44E331}" srcId="{25BEC5E0-91EE-2A43-86C0-B952F8CDBE0A}" destId="{EE1FB601-DCAD-474B-AD8C-7979ACD8BAEA}" srcOrd="2" destOrd="0" parTransId="{D076446C-BFF7-8B4A-BF32-DF41E3F2F5BF}" sibTransId="{002FCC2A-E91F-FE4A-8401-DB238AAC66BF}"/>
    <dgm:cxn modelId="{0DDC08CE-8A66-F043-82B8-F96778C87619}" srcId="{25BEC5E0-91EE-2A43-86C0-B952F8CDBE0A}" destId="{04CA4596-3F1D-664A-8816-F0535A264EDC}" srcOrd="0" destOrd="0" parTransId="{ADF417F2-5D90-3C46-801E-5C5A0CE9C86A}" sibTransId="{D07FD974-939A-5E4D-A610-F93126DB7970}"/>
    <dgm:cxn modelId="{1A25DBD3-4802-2E45-9C5C-2A960EFFCADF}" srcId="{615CA4F8-7312-6246-97F9-AF1D5478E695}" destId="{2F1C090D-D4A0-E644-BE60-6FB1AA0FD2A9}" srcOrd="1" destOrd="0" parTransId="{F63F475F-3F8C-8D45-8990-819A931E00D3}" sibTransId="{FEDB4DE7-D014-2D41-AA42-9E54A488D40D}"/>
    <dgm:cxn modelId="{305F47D6-D928-FE4B-B09A-1D3B1625BA98}" srcId="{317C45E7-644F-CD4F-A338-EF7C588EF089}" destId="{4C6F1B7C-D444-FB4C-9D69-2D95558E0E98}" srcOrd="2" destOrd="0" parTransId="{7CF9D250-5367-1544-9A47-A12EA4F56F2F}" sibTransId="{8956C014-5CAA-F941-AFF7-33DA90BF7D5A}"/>
    <dgm:cxn modelId="{901B5ED9-2716-3540-8CF7-2D0B94975C11}" srcId="{D5517D8B-BDCA-AE45-8AC2-27B5E1BFE220}" destId="{615CA4F8-7312-6246-97F9-AF1D5478E695}" srcOrd="2" destOrd="0" parTransId="{9E0D8625-5322-6D4D-B432-E37A1FA5D35A}" sibTransId="{2C88DB63-37A6-1946-B103-B31BD8C24B40}"/>
    <dgm:cxn modelId="{559482FD-5C3B-0147-A7A2-A2751EF61B6C}" type="presOf" srcId="{615CA4F8-7312-6246-97F9-AF1D5478E695}" destId="{FDAC5029-B886-EC45-AC87-5D931131D499}" srcOrd="0" destOrd="0" presId="urn:microsoft.com/office/officeart/2005/8/layout/hList1"/>
    <dgm:cxn modelId="{D20ECCFF-36FC-C844-BA23-F690F2DD49FD}" type="presOf" srcId="{56EC4780-13D3-4C4F-B3B3-891B76481531}" destId="{3B98CA80-6EBD-DE44-AC14-4CCB352830F3}" srcOrd="0" destOrd="2" presId="urn:microsoft.com/office/officeart/2005/8/layout/hList1"/>
    <dgm:cxn modelId="{D11BF9F6-5C6D-8341-8ACF-28EDAA82DC5A}" type="presParOf" srcId="{3922109C-7B68-2547-93D8-AF7049B9837E}" destId="{C33B9B6D-D52D-DD4D-BD45-2F941EA3D515}" srcOrd="0" destOrd="0" presId="urn:microsoft.com/office/officeart/2005/8/layout/hList1"/>
    <dgm:cxn modelId="{5F41EE88-AB21-5F4B-9D46-1045D5D79D9B}" type="presParOf" srcId="{C33B9B6D-D52D-DD4D-BD45-2F941EA3D515}" destId="{0F9B5FD2-FE06-5E4E-8D22-F01D38B937EA}" srcOrd="0" destOrd="0" presId="urn:microsoft.com/office/officeart/2005/8/layout/hList1"/>
    <dgm:cxn modelId="{04203E9A-BC7B-1844-984B-530174E0B0D2}" type="presParOf" srcId="{C33B9B6D-D52D-DD4D-BD45-2F941EA3D515}" destId="{C41C5564-5DE6-C14A-9ACA-A56F404EFABF}" srcOrd="1" destOrd="0" presId="urn:microsoft.com/office/officeart/2005/8/layout/hList1"/>
    <dgm:cxn modelId="{93AE0EBD-F38E-EF42-97DD-7C72AF70F9DF}" type="presParOf" srcId="{3922109C-7B68-2547-93D8-AF7049B9837E}" destId="{4603F8B0-27BC-2A4C-BD34-BEEA3002FF70}" srcOrd="1" destOrd="0" presId="urn:microsoft.com/office/officeart/2005/8/layout/hList1"/>
    <dgm:cxn modelId="{334B3E94-D6C0-2F49-85F5-BF841EBAD0C5}" type="presParOf" srcId="{3922109C-7B68-2547-93D8-AF7049B9837E}" destId="{0EBEF5E0-AE6E-8041-AB69-3EAD54A2195F}" srcOrd="2" destOrd="0" presId="urn:microsoft.com/office/officeart/2005/8/layout/hList1"/>
    <dgm:cxn modelId="{7D162C7B-7033-3D4A-985C-23CAAC5C4B92}" type="presParOf" srcId="{0EBEF5E0-AE6E-8041-AB69-3EAD54A2195F}" destId="{6194B9CE-D164-894B-BAA9-E3809E5E27DB}" srcOrd="0" destOrd="0" presId="urn:microsoft.com/office/officeart/2005/8/layout/hList1"/>
    <dgm:cxn modelId="{F61D1769-CB6C-6547-9929-D8A7F41490DF}" type="presParOf" srcId="{0EBEF5E0-AE6E-8041-AB69-3EAD54A2195F}" destId="{29BD960B-8252-2449-A293-316EC2A2A4F8}" srcOrd="1" destOrd="0" presId="urn:microsoft.com/office/officeart/2005/8/layout/hList1"/>
    <dgm:cxn modelId="{14BA0FDE-2080-554C-9D6B-77363CAA582D}" type="presParOf" srcId="{3922109C-7B68-2547-93D8-AF7049B9837E}" destId="{4C7C8A4E-43DD-4741-9089-1920FDAEF3B2}" srcOrd="3" destOrd="0" presId="urn:microsoft.com/office/officeart/2005/8/layout/hList1"/>
    <dgm:cxn modelId="{C0DB722D-E1E3-D74C-8B2D-2C11F8165AE2}" type="presParOf" srcId="{3922109C-7B68-2547-93D8-AF7049B9837E}" destId="{CD7EA0D6-8141-4647-9C26-2E0BE042FBCD}" srcOrd="4" destOrd="0" presId="urn:microsoft.com/office/officeart/2005/8/layout/hList1"/>
    <dgm:cxn modelId="{0A4758BF-1600-0946-B8E1-29BFBD121A83}" type="presParOf" srcId="{CD7EA0D6-8141-4647-9C26-2E0BE042FBCD}" destId="{FDAC5029-B886-EC45-AC87-5D931131D499}" srcOrd="0" destOrd="0" presId="urn:microsoft.com/office/officeart/2005/8/layout/hList1"/>
    <dgm:cxn modelId="{492AC31C-B349-A34D-87EF-340D69791A0E}" type="presParOf" srcId="{CD7EA0D6-8141-4647-9C26-2E0BE042FBCD}" destId="{3B98CA80-6EBD-DE44-AC14-4CCB352830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7047B3E-B7E7-3D4F-89BA-C6F935888F1D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24C614-40FB-2740-957A-DF0806092B70}">
      <dgm:prSet phldrT="[Text]"/>
      <dgm:spPr/>
      <dgm:t>
        <a:bodyPr/>
        <a:lstStyle/>
        <a:p>
          <a:r>
            <a:rPr lang="en-US" dirty="0"/>
            <a:t>Student Experience</a:t>
          </a:r>
        </a:p>
      </dgm:t>
    </dgm:pt>
    <dgm:pt modelId="{342FAAEB-09BF-5249-B793-B124D7746F95}" type="parTrans" cxnId="{3BB487D2-3183-4648-B597-676AF3C6A9F9}">
      <dgm:prSet/>
      <dgm:spPr/>
      <dgm:t>
        <a:bodyPr/>
        <a:lstStyle/>
        <a:p>
          <a:endParaRPr lang="en-US"/>
        </a:p>
      </dgm:t>
    </dgm:pt>
    <dgm:pt modelId="{3458E7D9-C68C-3140-BB9B-32558C001C3B}" type="sibTrans" cxnId="{3BB487D2-3183-4648-B597-676AF3C6A9F9}">
      <dgm:prSet/>
      <dgm:spPr/>
      <dgm:t>
        <a:bodyPr/>
        <a:lstStyle/>
        <a:p>
          <a:endParaRPr lang="en-US"/>
        </a:p>
      </dgm:t>
    </dgm:pt>
    <dgm:pt modelId="{DAADAEE5-756B-6B48-8C45-D745E623B270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Increased emotional vocabulary</a:t>
          </a:r>
          <a:endParaRPr lang="en-US" dirty="0"/>
        </a:p>
      </dgm:t>
    </dgm:pt>
    <dgm:pt modelId="{A868FB75-96A2-7C41-B67F-817BEEC5BBBB}" type="parTrans" cxnId="{A1F23201-19C9-2B4A-930C-84FAFE6CE7E4}">
      <dgm:prSet/>
      <dgm:spPr/>
      <dgm:t>
        <a:bodyPr/>
        <a:lstStyle/>
        <a:p>
          <a:endParaRPr lang="en-US"/>
        </a:p>
      </dgm:t>
    </dgm:pt>
    <dgm:pt modelId="{251A109E-7016-E44D-9E08-92345E6EC426}" type="sibTrans" cxnId="{A1F23201-19C9-2B4A-930C-84FAFE6CE7E4}">
      <dgm:prSet/>
      <dgm:spPr/>
      <dgm:t>
        <a:bodyPr/>
        <a:lstStyle/>
        <a:p>
          <a:endParaRPr lang="en-US"/>
        </a:p>
      </dgm:t>
    </dgm:pt>
    <dgm:pt modelId="{99BB1F89-55FD-4B4B-8AAD-9230FE49641B}">
      <dgm:prSet phldrT="[Text]"/>
      <dgm:spPr/>
      <dgm:t>
        <a:bodyPr/>
        <a:lstStyle/>
        <a:p>
          <a:r>
            <a:rPr lang="en-US" dirty="0"/>
            <a:t>Teacher Observations</a:t>
          </a:r>
        </a:p>
      </dgm:t>
    </dgm:pt>
    <dgm:pt modelId="{11A051B8-3651-8441-B356-FB3990A2FAD8}" type="parTrans" cxnId="{F7FD9922-D380-B942-AC01-F7727527EE05}">
      <dgm:prSet/>
      <dgm:spPr/>
      <dgm:t>
        <a:bodyPr/>
        <a:lstStyle/>
        <a:p>
          <a:endParaRPr lang="en-US"/>
        </a:p>
      </dgm:t>
    </dgm:pt>
    <dgm:pt modelId="{0ECEC7BD-BFF9-DA4C-B25C-0C5EE302AD4D}" type="sibTrans" cxnId="{F7FD9922-D380-B942-AC01-F7727527EE05}">
      <dgm:prSet/>
      <dgm:spPr/>
      <dgm:t>
        <a:bodyPr/>
        <a:lstStyle/>
        <a:p>
          <a:endParaRPr lang="en-US"/>
        </a:p>
      </dgm:t>
    </dgm:pt>
    <dgm:pt modelId="{360CC445-7BF9-6541-823B-FCAFC9644B6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Reduced classroom disruptions</a:t>
          </a:r>
          <a:endParaRPr lang="en-US" dirty="0"/>
        </a:p>
      </dgm:t>
    </dgm:pt>
    <dgm:pt modelId="{9EDA56DD-7924-944B-A3FE-AC3B031AAC8F}" type="parTrans" cxnId="{D999668E-D057-0F42-B857-1F393D9929F2}">
      <dgm:prSet/>
      <dgm:spPr/>
      <dgm:t>
        <a:bodyPr/>
        <a:lstStyle/>
        <a:p>
          <a:endParaRPr lang="en-US"/>
        </a:p>
      </dgm:t>
    </dgm:pt>
    <dgm:pt modelId="{1D5F716C-B32F-7447-8F12-65B087420C85}" type="sibTrans" cxnId="{D999668E-D057-0F42-B857-1F393D9929F2}">
      <dgm:prSet/>
      <dgm:spPr/>
      <dgm:t>
        <a:bodyPr/>
        <a:lstStyle/>
        <a:p>
          <a:endParaRPr lang="en-US"/>
        </a:p>
      </dgm:t>
    </dgm:pt>
    <dgm:pt modelId="{EAD2B32C-8466-DA4E-AEE5-CAF7AD734604}">
      <dgm:prSet phldrT="[Text]"/>
      <dgm:spPr/>
      <dgm:t>
        <a:bodyPr/>
        <a:lstStyle/>
        <a:p>
          <a:r>
            <a:rPr lang="en-US" dirty="0"/>
            <a:t>Graduate Student Growth</a:t>
          </a:r>
        </a:p>
      </dgm:t>
    </dgm:pt>
    <dgm:pt modelId="{236B1925-B169-2543-AF07-66A5826B7442}" type="parTrans" cxnId="{C1C945D4-A105-3B42-8784-B4D8CE1C0D2A}">
      <dgm:prSet/>
      <dgm:spPr/>
      <dgm:t>
        <a:bodyPr/>
        <a:lstStyle/>
        <a:p>
          <a:endParaRPr lang="en-US"/>
        </a:p>
      </dgm:t>
    </dgm:pt>
    <dgm:pt modelId="{712599F3-BDDD-EE46-9CEA-E5E1413CA99B}" type="sibTrans" cxnId="{C1C945D4-A105-3B42-8784-B4D8CE1C0D2A}">
      <dgm:prSet/>
      <dgm:spPr/>
      <dgm:t>
        <a:bodyPr/>
        <a:lstStyle/>
        <a:p>
          <a:endParaRPr lang="en-US"/>
        </a:p>
      </dgm:t>
    </dgm:pt>
    <dgm:pt modelId="{1D914758-0BE6-6D47-B8DA-C40FB3CA13DF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Confidence in group facilitation</a:t>
          </a:r>
          <a:endParaRPr lang="en-US" dirty="0"/>
        </a:p>
      </dgm:t>
    </dgm:pt>
    <dgm:pt modelId="{FC025AAB-5D72-B64D-8C5B-E8E1D94E5FD2}" type="parTrans" cxnId="{7336908B-1BAE-9F48-B15E-0F3D2BF3D526}">
      <dgm:prSet/>
      <dgm:spPr/>
      <dgm:t>
        <a:bodyPr/>
        <a:lstStyle/>
        <a:p>
          <a:endParaRPr lang="en-US"/>
        </a:p>
      </dgm:t>
    </dgm:pt>
    <dgm:pt modelId="{C42468BB-C1BF-064F-9242-FCA9CD263615}" type="sibTrans" cxnId="{7336908B-1BAE-9F48-B15E-0F3D2BF3D526}">
      <dgm:prSet/>
      <dgm:spPr/>
      <dgm:t>
        <a:bodyPr/>
        <a:lstStyle/>
        <a:p>
          <a:endParaRPr lang="en-US"/>
        </a:p>
      </dgm:t>
    </dgm:pt>
    <dgm:pt modelId="{126ADE4D-33D5-C846-B8F2-7474846F8A93}">
      <dgm:prSet/>
      <dgm:spPr/>
      <dgm:t>
        <a:bodyPr/>
        <a:lstStyle/>
        <a:p>
          <a:r>
            <a:rPr lang="en-US" dirty="0"/>
            <a:t>Implementation Factors</a:t>
          </a:r>
        </a:p>
      </dgm:t>
    </dgm:pt>
    <dgm:pt modelId="{3BC0E4E4-18F5-1F4A-94C0-8795C4D79F06}" type="parTrans" cxnId="{47F858B8-BB05-054E-AE54-948F3BFFAD04}">
      <dgm:prSet/>
      <dgm:spPr/>
      <dgm:t>
        <a:bodyPr/>
        <a:lstStyle/>
        <a:p>
          <a:endParaRPr lang="en-US"/>
        </a:p>
      </dgm:t>
    </dgm:pt>
    <dgm:pt modelId="{094A022F-6233-4B48-948C-E1A2BE3C2669}" type="sibTrans" cxnId="{47F858B8-BB05-054E-AE54-948F3BFFAD04}">
      <dgm:prSet/>
      <dgm:spPr/>
      <dgm:t>
        <a:bodyPr/>
        <a:lstStyle/>
        <a:p>
          <a:endParaRPr lang="en-US"/>
        </a:p>
      </dgm:t>
    </dgm:pt>
    <dgm:pt modelId="{F85EC849-02EC-C845-BDE4-97A836756C3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Consistency is critical</a:t>
          </a:r>
          <a:endParaRPr lang="en-US" dirty="0"/>
        </a:p>
      </dgm:t>
    </dgm:pt>
    <dgm:pt modelId="{EDF0878A-3A9A-FE40-A76B-7504EA91416C}" type="parTrans" cxnId="{3D58F83F-314B-4B47-B25D-28795115A68D}">
      <dgm:prSet/>
      <dgm:spPr/>
      <dgm:t>
        <a:bodyPr/>
        <a:lstStyle/>
        <a:p>
          <a:endParaRPr lang="en-US"/>
        </a:p>
      </dgm:t>
    </dgm:pt>
    <dgm:pt modelId="{F71E0F02-C6F0-0144-A2C9-835C5C920557}" type="sibTrans" cxnId="{3D58F83F-314B-4B47-B25D-28795115A68D}">
      <dgm:prSet/>
      <dgm:spPr/>
      <dgm:t>
        <a:bodyPr/>
        <a:lstStyle/>
        <a:p>
          <a:endParaRPr lang="en-US"/>
        </a:p>
      </dgm:t>
    </dgm:pt>
    <dgm:pt modelId="{9701F5FF-C1CA-EE47-A0A7-F1D32D7B83E2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Age-appropriate modifications needed</a:t>
          </a:r>
          <a:endParaRPr lang="en-US" dirty="0"/>
        </a:p>
      </dgm:t>
    </dgm:pt>
    <dgm:pt modelId="{A658F3A4-5017-5D4C-BDF3-A055B6DC95C9}" type="parTrans" cxnId="{A7F0EF42-8355-B44E-85AB-8D57AA1CC74C}">
      <dgm:prSet/>
      <dgm:spPr/>
      <dgm:t>
        <a:bodyPr/>
        <a:lstStyle/>
        <a:p>
          <a:endParaRPr lang="en-US"/>
        </a:p>
      </dgm:t>
    </dgm:pt>
    <dgm:pt modelId="{E19785FD-F2B5-7F49-88B8-37ADEC263655}" type="sibTrans" cxnId="{A7F0EF42-8355-B44E-85AB-8D57AA1CC74C}">
      <dgm:prSet/>
      <dgm:spPr/>
      <dgm:t>
        <a:bodyPr/>
        <a:lstStyle/>
        <a:p>
          <a:endParaRPr lang="en-US"/>
        </a:p>
      </dgm:t>
    </dgm:pt>
    <dgm:pt modelId="{BDD2FCD9-37D9-E349-9AE1-B078981B8973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Teacher buy-in essential</a:t>
          </a:r>
          <a:endParaRPr lang="en-US" dirty="0"/>
        </a:p>
      </dgm:t>
    </dgm:pt>
    <dgm:pt modelId="{866AFFDE-BC21-EC4E-B915-7E25D6A1611C}" type="parTrans" cxnId="{23C64ACD-B7E1-374E-B3D3-17E16A5BC0A0}">
      <dgm:prSet/>
      <dgm:spPr/>
      <dgm:t>
        <a:bodyPr/>
        <a:lstStyle/>
        <a:p>
          <a:endParaRPr lang="en-US"/>
        </a:p>
      </dgm:t>
    </dgm:pt>
    <dgm:pt modelId="{DF2B9C35-1702-CC46-889C-1269994A1E4C}" type="sibTrans" cxnId="{23C64ACD-B7E1-374E-B3D3-17E16A5BC0A0}">
      <dgm:prSet/>
      <dgm:spPr/>
      <dgm:t>
        <a:bodyPr/>
        <a:lstStyle/>
        <a:p>
          <a:endParaRPr lang="en-US"/>
        </a:p>
      </dgm:t>
    </dgm:pt>
    <dgm:pt modelId="{C5F38B10-199C-2641-A767-76173AD53EA4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Time constraints as challenge</a:t>
          </a:r>
          <a:endParaRPr lang="en-US" dirty="0"/>
        </a:p>
      </dgm:t>
    </dgm:pt>
    <dgm:pt modelId="{770D2284-57D5-974D-9DB6-349D8491DCB2}" type="parTrans" cxnId="{3C005517-3497-7844-B040-33A01F6BC901}">
      <dgm:prSet/>
      <dgm:spPr/>
      <dgm:t>
        <a:bodyPr/>
        <a:lstStyle/>
        <a:p>
          <a:endParaRPr lang="en-US"/>
        </a:p>
      </dgm:t>
    </dgm:pt>
    <dgm:pt modelId="{0447B6D7-95E0-BA4E-965B-C7C242844467}" type="sibTrans" cxnId="{3C005517-3497-7844-B040-33A01F6BC901}">
      <dgm:prSet/>
      <dgm:spPr/>
      <dgm:t>
        <a:bodyPr/>
        <a:lstStyle/>
        <a:p>
          <a:endParaRPr lang="en-US"/>
        </a:p>
      </dgm:t>
    </dgm:pt>
    <dgm:pt modelId="{A4D931F7-E710-B842-A571-2702E45A86D0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Understanding of child development</a:t>
          </a:r>
          <a:endParaRPr lang="en-US" dirty="0"/>
        </a:p>
      </dgm:t>
    </dgm:pt>
    <dgm:pt modelId="{FB544EF5-0926-8F42-B744-3D04EC90C47E}" type="parTrans" cxnId="{FBACEEE7-7144-EC42-9840-89F1F325EA05}">
      <dgm:prSet/>
      <dgm:spPr/>
      <dgm:t>
        <a:bodyPr/>
        <a:lstStyle/>
        <a:p>
          <a:endParaRPr lang="en-US"/>
        </a:p>
      </dgm:t>
    </dgm:pt>
    <dgm:pt modelId="{21FE755A-3671-C443-9C60-C0A352DA755D}" type="sibTrans" cxnId="{FBACEEE7-7144-EC42-9840-89F1F325EA05}">
      <dgm:prSet/>
      <dgm:spPr/>
      <dgm:t>
        <a:bodyPr/>
        <a:lstStyle/>
        <a:p>
          <a:endParaRPr lang="en-US"/>
        </a:p>
      </dgm:t>
    </dgm:pt>
    <dgm:pt modelId="{EBD48114-72D6-BB40-A440-2585EAA63653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Application of MFT theories</a:t>
          </a:r>
          <a:endParaRPr lang="en-US" dirty="0"/>
        </a:p>
      </dgm:t>
    </dgm:pt>
    <dgm:pt modelId="{037E36C6-EEEA-2B4E-9AE6-E6303016BDFA}" type="parTrans" cxnId="{0F75A529-749F-854E-B1DA-ED42CFD17E63}">
      <dgm:prSet/>
      <dgm:spPr/>
      <dgm:t>
        <a:bodyPr/>
        <a:lstStyle/>
        <a:p>
          <a:endParaRPr lang="en-US"/>
        </a:p>
      </dgm:t>
    </dgm:pt>
    <dgm:pt modelId="{628F2302-DCB2-7C43-BA66-FDC17FBB2C53}" type="sibTrans" cxnId="{0F75A529-749F-854E-B1DA-ED42CFD17E63}">
      <dgm:prSet/>
      <dgm:spPr/>
      <dgm:t>
        <a:bodyPr/>
        <a:lstStyle/>
        <a:p>
          <a:endParaRPr lang="en-US"/>
        </a:p>
      </dgm:t>
    </dgm:pt>
    <dgm:pt modelId="{DA6D59B8-EEEF-E745-9DB6-70474914A471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Supervision skills development</a:t>
          </a:r>
          <a:endParaRPr lang="en-US" dirty="0"/>
        </a:p>
      </dgm:t>
    </dgm:pt>
    <dgm:pt modelId="{0472A16D-84B7-7547-AED9-AF7DE7BEE452}" type="parTrans" cxnId="{EE10F25D-B3F5-3644-868D-D1A7F5DF00A7}">
      <dgm:prSet/>
      <dgm:spPr/>
      <dgm:t>
        <a:bodyPr/>
        <a:lstStyle/>
        <a:p>
          <a:endParaRPr lang="en-US"/>
        </a:p>
      </dgm:t>
    </dgm:pt>
    <dgm:pt modelId="{3A832657-1147-F64E-A6CD-D670F6230D91}" type="sibTrans" cxnId="{EE10F25D-B3F5-3644-868D-D1A7F5DF00A7}">
      <dgm:prSet/>
      <dgm:spPr/>
      <dgm:t>
        <a:bodyPr/>
        <a:lstStyle/>
        <a:p>
          <a:endParaRPr lang="en-US"/>
        </a:p>
      </dgm:t>
    </dgm:pt>
    <dgm:pt modelId="{D15B64EE-6FE5-3A48-A6F4-3CD9DB82671F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 using coping strategies</a:t>
          </a:r>
          <a:endParaRPr lang="en-US" dirty="0"/>
        </a:p>
      </dgm:t>
    </dgm:pt>
    <dgm:pt modelId="{33C627A0-9F4F-6049-B284-F57C57E610DD}" type="parTrans" cxnId="{1971CC04-2F6B-F340-9470-EDE1B9A63AB9}">
      <dgm:prSet/>
      <dgm:spPr/>
      <dgm:t>
        <a:bodyPr/>
        <a:lstStyle/>
        <a:p>
          <a:endParaRPr lang="en-US"/>
        </a:p>
      </dgm:t>
    </dgm:pt>
    <dgm:pt modelId="{778B7268-60A3-B64B-BEE7-1E4D9C9ACA4C}" type="sibTrans" cxnId="{1971CC04-2F6B-F340-9470-EDE1B9A63AB9}">
      <dgm:prSet/>
      <dgm:spPr/>
      <dgm:t>
        <a:bodyPr/>
        <a:lstStyle/>
        <a:p>
          <a:endParaRPr lang="en-US"/>
        </a:p>
      </dgm:t>
    </dgm:pt>
    <dgm:pt modelId="{A721AA4A-9164-1D4F-B473-2710E1EBBC65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More empathetic peer interactions</a:t>
          </a:r>
          <a:endParaRPr lang="en-US" dirty="0"/>
        </a:p>
      </dgm:t>
    </dgm:pt>
    <dgm:pt modelId="{E938E34B-417A-2249-9C1C-E7426A927153}" type="parTrans" cxnId="{C82F5850-8E81-4240-BE0C-03800272C624}">
      <dgm:prSet/>
      <dgm:spPr/>
      <dgm:t>
        <a:bodyPr/>
        <a:lstStyle/>
        <a:p>
          <a:endParaRPr lang="en-US"/>
        </a:p>
      </dgm:t>
    </dgm:pt>
    <dgm:pt modelId="{E679A85C-87CB-FA48-9C95-C48477EF548C}" type="sibTrans" cxnId="{C82F5850-8E81-4240-BE0C-03800272C624}">
      <dgm:prSet/>
      <dgm:spPr/>
      <dgm:t>
        <a:bodyPr/>
        <a:lstStyle/>
        <a:p>
          <a:endParaRPr lang="en-US"/>
        </a:p>
      </dgm:t>
    </dgm:pt>
    <dgm:pt modelId="{A4AD4667-4555-644A-A5D9-216894ACB547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Greater self-awareness</a:t>
          </a:r>
          <a:endParaRPr lang="en-US" dirty="0"/>
        </a:p>
      </dgm:t>
    </dgm:pt>
    <dgm:pt modelId="{9F0FEF24-8DBC-9E48-8D1E-E437A3C3728C}" type="parTrans" cxnId="{3B8BEDA2-77DA-A84F-A27A-8963B8B34511}">
      <dgm:prSet/>
      <dgm:spPr/>
      <dgm:t>
        <a:bodyPr/>
        <a:lstStyle/>
        <a:p>
          <a:endParaRPr lang="en-US"/>
        </a:p>
      </dgm:t>
    </dgm:pt>
    <dgm:pt modelId="{4DF25B3B-C208-BA4B-9727-9212F209D09A}" type="sibTrans" cxnId="{3B8BEDA2-77DA-A84F-A27A-8963B8B34511}">
      <dgm:prSet/>
      <dgm:spPr/>
      <dgm:t>
        <a:bodyPr/>
        <a:lstStyle/>
        <a:p>
          <a:endParaRPr lang="en-US"/>
        </a:p>
      </dgm:t>
    </dgm:pt>
    <dgm:pt modelId="{AEA1052B-C914-D842-9D45-77BA00EB8C5B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Improved conflict resolution</a:t>
          </a:r>
          <a:endParaRPr lang="en-US" dirty="0"/>
        </a:p>
      </dgm:t>
    </dgm:pt>
    <dgm:pt modelId="{B2770E93-89ED-A745-98A0-F86318A71213}" type="parTrans" cxnId="{0401D04F-81D7-8543-9B44-6A1B4E5F09B8}">
      <dgm:prSet/>
      <dgm:spPr/>
      <dgm:t>
        <a:bodyPr/>
        <a:lstStyle/>
        <a:p>
          <a:endParaRPr lang="en-US"/>
        </a:p>
      </dgm:t>
    </dgm:pt>
    <dgm:pt modelId="{BDC0B45D-E40B-9D45-A93B-3E91C81FB2F9}" type="sibTrans" cxnId="{0401D04F-81D7-8543-9B44-6A1B4E5F09B8}">
      <dgm:prSet/>
      <dgm:spPr/>
      <dgm:t>
        <a:bodyPr/>
        <a:lstStyle/>
        <a:p>
          <a:endParaRPr lang="en-US"/>
        </a:p>
      </dgm:t>
    </dgm:pt>
    <dgm:pt modelId="{E5D6D42E-424B-AB49-87B4-2E355C331C92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 Enhanced peer relationships</a:t>
          </a:r>
          <a:endParaRPr lang="en-US" dirty="0"/>
        </a:p>
      </dgm:t>
    </dgm:pt>
    <dgm:pt modelId="{DF87855E-F25D-AD44-B81C-68219BC3A3A2}" type="parTrans" cxnId="{7FED4E02-6D62-3843-8EB2-5CBD2025F5D4}">
      <dgm:prSet/>
      <dgm:spPr/>
      <dgm:t>
        <a:bodyPr/>
        <a:lstStyle/>
        <a:p>
          <a:endParaRPr lang="en-US"/>
        </a:p>
      </dgm:t>
    </dgm:pt>
    <dgm:pt modelId="{623C9AFA-694F-BD42-8F39-F0CB00ADE3DA}" type="sibTrans" cxnId="{7FED4E02-6D62-3843-8EB2-5CBD2025F5D4}">
      <dgm:prSet/>
      <dgm:spPr/>
      <dgm:t>
        <a:bodyPr/>
        <a:lstStyle/>
        <a:p>
          <a:endParaRPr lang="en-US"/>
        </a:p>
      </dgm:t>
    </dgm:pt>
    <dgm:pt modelId="{642CBDB1-591D-0340-B59B-4921678FA950}">
      <dgm:prSet/>
      <dgm:spPr/>
      <dgm:t>
        <a:bodyPr/>
        <a:lstStyle/>
        <a:p>
          <a:r>
            <a:rPr lang="en-US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Positive classroom climate shift</a:t>
          </a:r>
          <a:endParaRPr lang="en-US" dirty="0"/>
        </a:p>
      </dgm:t>
    </dgm:pt>
    <dgm:pt modelId="{50E8B5DF-AD15-2743-A5D1-A7E1CF9C9839}" type="sibTrans" cxnId="{0956ABF3-E84B-0742-BABF-9112CEF844AE}">
      <dgm:prSet/>
      <dgm:spPr/>
      <dgm:t>
        <a:bodyPr/>
        <a:lstStyle/>
        <a:p>
          <a:endParaRPr lang="en-US"/>
        </a:p>
      </dgm:t>
    </dgm:pt>
    <dgm:pt modelId="{BEE195AB-E060-F145-83D5-09ED5B2085C7}" type="parTrans" cxnId="{0956ABF3-E84B-0742-BABF-9112CEF844AE}">
      <dgm:prSet/>
      <dgm:spPr/>
      <dgm:t>
        <a:bodyPr/>
        <a:lstStyle/>
        <a:p>
          <a:endParaRPr lang="en-US"/>
        </a:p>
      </dgm:t>
    </dgm:pt>
    <dgm:pt modelId="{A97D88F7-260C-4645-B853-97C17040E69D}" type="pres">
      <dgm:prSet presAssocID="{57047B3E-B7E7-3D4F-89BA-C6F935888F1D}" presName="Name0" presStyleCnt="0">
        <dgm:presLayoutVars>
          <dgm:dir/>
          <dgm:animLvl val="lvl"/>
          <dgm:resizeHandles val="exact"/>
        </dgm:presLayoutVars>
      </dgm:prSet>
      <dgm:spPr/>
    </dgm:pt>
    <dgm:pt modelId="{9E5F4A8E-4E1F-0043-8D8A-ED6B4E3EB568}" type="pres">
      <dgm:prSet presAssocID="{AA24C614-40FB-2740-957A-DF0806092B70}" presName="composite" presStyleCnt="0"/>
      <dgm:spPr/>
    </dgm:pt>
    <dgm:pt modelId="{DBC6A0CD-E2ED-524F-980C-DB7EAC6BE042}" type="pres">
      <dgm:prSet presAssocID="{AA24C614-40FB-2740-957A-DF0806092B7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458A76F5-8A72-9640-96C6-F3E3CA631CB8}" type="pres">
      <dgm:prSet presAssocID="{AA24C614-40FB-2740-957A-DF0806092B70}" presName="desTx" presStyleLbl="alignAccFollowNode1" presStyleIdx="0" presStyleCnt="4">
        <dgm:presLayoutVars>
          <dgm:bulletEnabled val="1"/>
        </dgm:presLayoutVars>
      </dgm:prSet>
      <dgm:spPr/>
    </dgm:pt>
    <dgm:pt modelId="{0DF49BEF-2B2B-3443-B549-BBE372D9FC5A}" type="pres">
      <dgm:prSet presAssocID="{3458E7D9-C68C-3140-BB9B-32558C001C3B}" presName="space" presStyleCnt="0"/>
      <dgm:spPr/>
    </dgm:pt>
    <dgm:pt modelId="{7C3C7028-0141-D242-BC0D-FD3E062F9A52}" type="pres">
      <dgm:prSet presAssocID="{99BB1F89-55FD-4B4B-8AAD-9230FE49641B}" presName="composite" presStyleCnt="0"/>
      <dgm:spPr/>
    </dgm:pt>
    <dgm:pt modelId="{E399C2B3-9A22-D94D-A473-E2DD38B2416A}" type="pres">
      <dgm:prSet presAssocID="{99BB1F89-55FD-4B4B-8AAD-9230FE49641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DC9FDA75-79F3-9342-9446-E418CE476003}" type="pres">
      <dgm:prSet presAssocID="{99BB1F89-55FD-4B4B-8AAD-9230FE49641B}" presName="desTx" presStyleLbl="alignAccFollowNode1" presStyleIdx="1" presStyleCnt="4">
        <dgm:presLayoutVars>
          <dgm:bulletEnabled val="1"/>
        </dgm:presLayoutVars>
      </dgm:prSet>
      <dgm:spPr/>
    </dgm:pt>
    <dgm:pt modelId="{D7FAF9BE-14FF-DB47-B066-AB4F696D8B61}" type="pres">
      <dgm:prSet presAssocID="{0ECEC7BD-BFF9-DA4C-B25C-0C5EE302AD4D}" presName="space" presStyleCnt="0"/>
      <dgm:spPr/>
    </dgm:pt>
    <dgm:pt modelId="{79850F33-C687-A447-BABC-458C792BA8B1}" type="pres">
      <dgm:prSet presAssocID="{EAD2B32C-8466-DA4E-AEE5-CAF7AD734604}" presName="composite" presStyleCnt="0"/>
      <dgm:spPr/>
    </dgm:pt>
    <dgm:pt modelId="{74AFBA18-3686-AD4B-8044-E8D6B9229367}" type="pres">
      <dgm:prSet presAssocID="{EAD2B32C-8466-DA4E-AEE5-CAF7AD734604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7853707B-D518-8B43-BAEF-4DBE916F3249}" type="pres">
      <dgm:prSet presAssocID="{EAD2B32C-8466-DA4E-AEE5-CAF7AD734604}" presName="desTx" presStyleLbl="alignAccFollowNode1" presStyleIdx="2" presStyleCnt="4">
        <dgm:presLayoutVars>
          <dgm:bulletEnabled val="1"/>
        </dgm:presLayoutVars>
      </dgm:prSet>
      <dgm:spPr/>
    </dgm:pt>
    <dgm:pt modelId="{63001FA8-5E5D-AE42-98BE-2766E2F8E4D8}" type="pres">
      <dgm:prSet presAssocID="{712599F3-BDDD-EE46-9CEA-E5E1413CA99B}" presName="space" presStyleCnt="0"/>
      <dgm:spPr/>
    </dgm:pt>
    <dgm:pt modelId="{EACA8A94-7D6B-9D4A-910C-0B8CA9DED85E}" type="pres">
      <dgm:prSet presAssocID="{126ADE4D-33D5-C846-B8F2-7474846F8A93}" presName="composite" presStyleCnt="0"/>
      <dgm:spPr/>
    </dgm:pt>
    <dgm:pt modelId="{12E36948-53CB-3345-8B66-6EA958E66463}" type="pres">
      <dgm:prSet presAssocID="{126ADE4D-33D5-C846-B8F2-7474846F8A93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687CD60C-6A53-4047-932A-8B51369400E5}" type="pres">
      <dgm:prSet presAssocID="{126ADE4D-33D5-C846-B8F2-7474846F8A93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1F23201-19C9-2B4A-930C-84FAFE6CE7E4}" srcId="{AA24C614-40FB-2740-957A-DF0806092B70}" destId="{DAADAEE5-756B-6B48-8C45-D745E623B270}" srcOrd="0" destOrd="0" parTransId="{A868FB75-96A2-7C41-B67F-817BEEC5BBBB}" sibTransId="{251A109E-7016-E44D-9E08-92345E6EC426}"/>
    <dgm:cxn modelId="{7FED4E02-6D62-3843-8EB2-5CBD2025F5D4}" srcId="{AA24C614-40FB-2740-957A-DF0806092B70}" destId="{E5D6D42E-424B-AB49-87B4-2E355C331C92}" srcOrd="3" destOrd="0" parTransId="{DF87855E-F25D-AD44-B81C-68219BC3A3A2}" sibTransId="{623C9AFA-694F-BD42-8F39-F0CB00ADE3DA}"/>
    <dgm:cxn modelId="{1971CC04-2F6B-F340-9470-EDE1B9A63AB9}" srcId="{99BB1F89-55FD-4B4B-8AAD-9230FE49641B}" destId="{D15B64EE-6FE5-3A48-A6F4-3CD9DB82671F}" srcOrd="1" destOrd="0" parTransId="{33C627A0-9F4F-6049-B284-F57C57E610DD}" sibTransId="{778B7268-60A3-B64B-BEE7-1E4D9C9ACA4C}"/>
    <dgm:cxn modelId="{3C005517-3497-7844-B040-33A01F6BC901}" srcId="{126ADE4D-33D5-C846-B8F2-7474846F8A93}" destId="{C5F38B10-199C-2641-A767-76173AD53EA4}" srcOrd="3" destOrd="0" parTransId="{770D2284-57D5-974D-9DB6-349D8491DCB2}" sibTransId="{0447B6D7-95E0-BA4E-965B-C7C242844467}"/>
    <dgm:cxn modelId="{F7FD9922-D380-B942-AC01-F7727527EE05}" srcId="{57047B3E-B7E7-3D4F-89BA-C6F935888F1D}" destId="{99BB1F89-55FD-4B4B-8AAD-9230FE49641B}" srcOrd="1" destOrd="0" parTransId="{11A051B8-3651-8441-B356-FB3990A2FAD8}" sibTransId="{0ECEC7BD-BFF9-DA4C-B25C-0C5EE302AD4D}"/>
    <dgm:cxn modelId="{0F75A529-749F-854E-B1DA-ED42CFD17E63}" srcId="{EAD2B32C-8466-DA4E-AEE5-CAF7AD734604}" destId="{EBD48114-72D6-BB40-A440-2585EAA63653}" srcOrd="2" destOrd="0" parTransId="{037E36C6-EEEA-2B4E-9AE6-E6303016BDFA}" sibTransId="{628F2302-DCB2-7C43-BA66-FDC17FBB2C53}"/>
    <dgm:cxn modelId="{0EAC2837-BEA0-2340-9CA3-021386AB3AD0}" type="presOf" srcId="{DA6D59B8-EEEF-E745-9DB6-70474914A471}" destId="{7853707B-D518-8B43-BAEF-4DBE916F3249}" srcOrd="0" destOrd="3" presId="urn:microsoft.com/office/officeart/2005/8/layout/hList1"/>
    <dgm:cxn modelId="{3D58F83F-314B-4B47-B25D-28795115A68D}" srcId="{126ADE4D-33D5-C846-B8F2-7474846F8A93}" destId="{F85EC849-02EC-C845-BDE4-97A836756C32}" srcOrd="0" destOrd="0" parTransId="{EDF0878A-3A9A-FE40-A76B-7504EA91416C}" sibTransId="{F71E0F02-C6F0-0144-A2C9-835C5C920557}"/>
    <dgm:cxn modelId="{23B49540-E910-934B-9F84-6490D64FAC76}" type="presOf" srcId="{360CC445-7BF9-6541-823B-FCAFC9644B63}" destId="{DC9FDA75-79F3-9342-9446-E418CE476003}" srcOrd="0" destOrd="0" presId="urn:microsoft.com/office/officeart/2005/8/layout/hList1"/>
    <dgm:cxn modelId="{A7F0EF42-8355-B44E-85AB-8D57AA1CC74C}" srcId="{126ADE4D-33D5-C846-B8F2-7474846F8A93}" destId="{9701F5FF-C1CA-EE47-A0A7-F1D32D7B83E2}" srcOrd="1" destOrd="0" parTransId="{A658F3A4-5017-5D4C-BDF3-A055B6DC95C9}" sibTransId="{E19785FD-F2B5-7F49-88B8-37ADEC263655}"/>
    <dgm:cxn modelId="{0401D04F-81D7-8543-9B44-6A1B4E5F09B8}" srcId="{AA24C614-40FB-2740-957A-DF0806092B70}" destId="{AEA1052B-C914-D842-9D45-77BA00EB8C5B}" srcOrd="2" destOrd="0" parTransId="{B2770E93-89ED-A745-98A0-F86318A71213}" sibTransId="{BDC0B45D-E40B-9D45-A93B-3E91C81FB2F9}"/>
    <dgm:cxn modelId="{C82F5850-8E81-4240-BE0C-03800272C624}" srcId="{99BB1F89-55FD-4B4B-8AAD-9230FE49641B}" destId="{A721AA4A-9164-1D4F-B473-2710E1EBBC65}" srcOrd="2" destOrd="0" parTransId="{E938E34B-417A-2249-9C1C-E7426A927153}" sibTransId="{E679A85C-87CB-FA48-9C95-C48477EF548C}"/>
    <dgm:cxn modelId="{543E565B-D11C-5242-A607-37B5D885059A}" type="presOf" srcId="{99BB1F89-55FD-4B4B-8AAD-9230FE49641B}" destId="{E399C2B3-9A22-D94D-A473-E2DD38B2416A}" srcOrd="0" destOrd="0" presId="urn:microsoft.com/office/officeart/2005/8/layout/hList1"/>
    <dgm:cxn modelId="{BF6A455D-27AF-1C4E-833E-47869E9D4625}" type="presOf" srcId="{AA24C614-40FB-2740-957A-DF0806092B70}" destId="{DBC6A0CD-E2ED-524F-980C-DB7EAC6BE042}" srcOrd="0" destOrd="0" presId="urn:microsoft.com/office/officeart/2005/8/layout/hList1"/>
    <dgm:cxn modelId="{EE10F25D-B3F5-3644-868D-D1A7F5DF00A7}" srcId="{EAD2B32C-8466-DA4E-AEE5-CAF7AD734604}" destId="{DA6D59B8-EEEF-E745-9DB6-70474914A471}" srcOrd="3" destOrd="0" parTransId="{0472A16D-84B7-7547-AED9-AF7DE7BEE452}" sibTransId="{3A832657-1147-F64E-A6CD-D670F6230D91}"/>
    <dgm:cxn modelId="{E1F73F61-7412-1A48-9CB9-4B6D9FD5199A}" type="presOf" srcId="{F85EC849-02EC-C845-BDE4-97A836756C32}" destId="{687CD60C-6A53-4047-932A-8B51369400E5}" srcOrd="0" destOrd="0" presId="urn:microsoft.com/office/officeart/2005/8/layout/hList1"/>
    <dgm:cxn modelId="{B8702D67-FE6A-354B-ABFF-4ABF8EF42DEC}" type="presOf" srcId="{D15B64EE-6FE5-3A48-A6F4-3CD9DB82671F}" destId="{DC9FDA75-79F3-9342-9446-E418CE476003}" srcOrd="0" destOrd="1" presId="urn:microsoft.com/office/officeart/2005/8/layout/hList1"/>
    <dgm:cxn modelId="{656F6B70-8546-874A-8E97-76EEE7464D6D}" type="presOf" srcId="{A4D931F7-E710-B842-A571-2702E45A86D0}" destId="{7853707B-D518-8B43-BAEF-4DBE916F3249}" srcOrd="0" destOrd="1" presId="urn:microsoft.com/office/officeart/2005/8/layout/hList1"/>
    <dgm:cxn modelId="{0947E272-43DD-FD46-BEFD-3C37F773AF73}" type="presOf" srcId="{AEA1052B-C914-D842-9D45-77BA00EB8C5B}" destId="{458A76F5-8A72-9640-96C6-F3E3CA631CB8}" srcOrd="0" destOrd="2" presId="urn:microsoft.com/office/officeart/2005/8/layout/hList1"/>
    <dgm:cxn modelId="{14422D77-F80A-2247-B46A-12C4FDB2BEBF}" type="presOf" srcId="{EAD2B32C-8466-DA4E-AEE5-CAF7AD734604}" destId="{74AFBA18-3686-AD4B-8044-E8D6B9229367}" srcOrd="0" destOrd="0" presId="urn:microsoft.com/office/officeart/2005/8/layout/hList1"/>
    <dgm:cxn modelId="{F59D377A-CC8A-4D48-8D0B-8DD6A4966FD7}" type="presOf" srcId="{DAADAEE5-756B-6B48-8C45-D745E623B270}" destId="{458A76F5-8A72-9640-96C6-F3E3CA631CB8}" srcOrd="0" destOrd="0" presId="urn:microsoft.com/office/officeart/2005/8/layout/hList1"/>
    <dgm:cxn modelId="{26B3B486-7E91-5C4B-80A0-BA2FFA14797E}" type="presOf" srcId="{57047B3E-B7E7-3D4F-89BA-C6F935888F1D}" destId="{A97D88F7-260C-4645-B853-97C17040E69D}" srcOrd="0" destOrd="0" presId="urn:microsoft.com/office/officeart/2005/8/layout/hList1"/>
    <dgm:cxn modelId="{7336908B-1BAE-9F48-B15E-0F3D2BF3D526}" srcId="{EAD2B32C-8466-DA4E-AEE5-CAF7AD734604}" destId="{1D914758-0BE6-6D47-B8DA-C40FB3CA13DF}" srcOrd="0" destOrd="0" parTransId="{FC025AAB-5D72-B64D-8C5B-E8E1D94E5FD2}" sibTransId="{C42468BB-C1BF-064F-9242-FCA9CD263615}"/>
    <dgm:cxn modelId="{D999668E-D057-0F42-B857-1F393D9929F2}" srcId="{99BB1F89-55FD-4B4B-8AAD-9230FE49641B}" destId="{360CC445-7BF9-6541-823B-FCAFC9644B63}" srcOrd="0" destOrd="0" parTransId="{9EDA56DD-7924-944B-A3FE-AC3B031AAC8F}" sibTransId="{1D5F716C-B32F-7447-8F12-65B087420C85}"/>
    <dgm:cxn modelId="{247CA99E-AC49-CF44-940F-625279195AA9}" type="presOf" srcId="{126ADE4D-33D5-C846-B8F2-7474846F8A93}" destId="{12E36948-53CB-3345-8B66-6EA958E66463}" srcOrd="0" destOrd="0" presId="urn:microsoft.com/office/officeart/2005/8/layout/hList1"/>
    <dgm:cxn modelId="{B3AA2EA0-0755-D74F-AC17-2E8EA5942CCC}" type="presOf" srcId="{BDD2FCD9-37D9-E349-9AE1-B078981B8973}" destId="{687CD60C-6A53-4047-932A-8B51369400E5}" srcOrd="0" destOrd="2" presId="urn:microsoft.com/office/officeart/2005/8/layout/hList1"/>
    <dgm:cxn modelId="{3B8BEDA2-77DA-A84F-A27A-8963B8B34511}" srcId="{AA24C614-40FB-2740-957A-DF0806092B70}" destId="{A4AD4667-4555-644A-A5D9-216894ACB547}" srcOrd="1" destOrd="0" parTransId="{9F0FEF24-8DBC-9E48-8D1E-E437A3C3728C}" sibTransId="{4DF25B3B-C208-BA4B-9727-9212F209D09A}"/>
    <dgm:cxn modelId="{136B06A5-088C-EF40-9BFA-6D242F35F295}" type="presOf" srcId="{9701F5FF-C1CA-EE47-A0A7-F1D32D7B83E2}" destId="{687CD60C-6A53-4047-932A-8B51369400E5}" srcOrd="0" destOrd="1" presId="urn:microsoft.com/office/officeart/2005/8/layout/hList1"/>
    <dgm:cxn modelId="{47F858B8-BB05-054E-AE54-948F3BFFAD04}" srcId="{57047B3E-B7E7-3D4F-89BA-C6F935888F1D}" destId="{126ADE4D-33D5-C846-B8F2-7474846F8A93}" srcOrd="3" destOrd="0" parTransId="{3BC0E4E4-18F5-1F4A-94C0-8795C4D79F06}" sibTransId="{094A022F-6233-4B48-948C-E1A2BE3C2669}"/>
    <dgm:cxn modelId="{F1567EBE-4210-DC4F-B16A-E84575B21417}" type="presOf" srcId="{A4AD4667-4555-644A-A5D9-216894ACB547}" destId="{458A76F5-8A72-9640-96C6-F3E3CA631CB8}" srcOrd="0" destOrd="1" presId="urn:microsoft.com/office/officeart/2005/8/layout/hList1"/>
    <dgm:cxn modelId="{23C64ACD-B7E1-374E-B3D3-17E16A5BC0A0}" srcId="{126ADE4D-33D5-C846-B8F2-7474846F8A93}" destId="{BDD2FCD9-37D9-E349-9AE1-B078981B8973}" srcOrd="2" destOrd="0" parTransId="{866AFFDE-BC21-EC4E-B915-7E25D6A1611C}" sibTransId="{DF2B9C35-1702-CC46-889C-1269994A1E4C}"/>
    <dgm:cxn modelId="{3BB487D2-3183-4648-B597-676AF3C6A9F9}" srcId="{57047B3E-B7E7-3D4F-89BA-C6F935888F1D}" destId="{AA24C614-40FB-2740-957A-DF0806092B70}" srcOrd="0" destOrd="0" parTransId="{342FAAEB-09BF-5249-B793-B124D7746F95}" sibTransId="{3458E7D9-C68C-3140-BB9B-32558C001C3B}"/>
    <dgm:cxn modelId="{C1C945D4-A105-3B42-8784-B4D8CE1C0D2A}" srcId="{57047B3E-B7E7-3D4F-89BA-C6F935888F1D}" destId="{EAD2B32C-8466-DA4E-AEE5-CAF7AD734604}" srcOrd="2" destOrd="0" parTransId="{236B1925-B169-2543-AF07-66A5826B7442}" sibTransId="{712599F3-BDDD-EE46-9CEA-E5E1413CA99B}"/>
    <dgm:cxn modelId="{C25DE1D9-50D6-9C49-AF31-BA02EA81F4E7}" type="presOf" srcId="{1D914758-0BE6-6D47-B8DA-C40FB3CA13DF}" destId="{7853707B-D518-8B43-BAEF-4DBE916F3249}" srcOrd="0" destOrd="0" presId="urn:microsoft.com/office/officeart/2005/8/layout/hList1"/>
    <dgm:cxn modelId="{C78C70DE-82C3-9F4E-B00E-2D77E7295CE6}" type="presOf" srcId="{EBD48114-72D6-BB40-A440-2585EAA63653}" destId="{7853707B-D518-8B43-BAEF-4DBE916F3249}" srcOrd="0" destOrd="2" presId="urn:microsoft.com/office/officeart/2005/8/layout/hList1"/>
    <dgm:cxn modelId="{FBACEEE7-7144-EC42-9840-89F1F325EA05}" srcId="{EAD2B32C-8466-DA4E-AEE5-CAF7AD734604}" destId="{A4D931F7-E710-B842-A571-2702E45A86D0}" srcOrd="1" destOrd="0" parTransId="{FB544EF5-0926-8F42-B744-3D04EC90C47E}" sibTransId="{21FE755A-3671-C443-9C60-C0A352DA755D}"/>
    <dgm:cxn modelId="{618F8CED-0B6F-FA41-935B-2E5BD7AA508B}" type="presOf" srcId="{642CBDB1-591D-0340-B59B-4921678FA950}" destId="{DC9FDA75-79F3-9342-9446-E418CE476003}" srcOrd="0" destOrd="3" presId="urn:microsoft.com/office/officeart/2005/8/layout/hList1"/>
    <dgm:cxn modelId="{D0D198ED-3D8C-B04D-80E4-AC9CA8D6A06A}" type="presOf" srcId="{E5D6D42E-424B-AB49-87B4-2E355C331C92}" destId="{458A76F5-8A72-9640-96C6-F3E3CA631CB8}" srcOrd="0" destOrd="3" presId="urn:microsoft.com/office/officeart/2005/8/layout/hList1"/>
    <dgm:cxn modelId="{0956ABF3-E84B-0742-BABF-9112CEF844AE}" srcId="{99BB1F89-55FD-4B4B-8AAD-9230FE49641B}" destId="{642CBDB1-591D-0340-B59B-4921678FA950}" srcOrd="3" destOrd="0" parTransId="{BEE195AB-E060-F145-83D5-09ED5B2085C7}" sibTransId="{50E8B5DF-AD15-2743-A5D1-A7E1CF9C9839}"/>
    <dgm:cxn modelId="{41D9B8F4-89E2-2B4F-B7F1-F69675FE4CE8}" type="presOf" srcId="{C5F38B10-199C-2641-A767-76173AD53EA4}" destId="{687CD60C-6A53-4047-932A-8B51369400E5}" srcOrd="0" destOrd="3" presId="urn:microsoft.com/office/officeart/2005/8/layout/hList1"/>
    <dgm:cxn modelId="{EA8A9EF8-9A1D-6F49-9862-66936B6BDE3E}" type="presOf" srcId="{A721AA4A-9164-1D4F-B473-2710E1EBBC65}" destId="{DC9FDA75-79F3-9342-9446-E418CE476003}" srcOrd="0" destOrd="2" presId="urn:microsoft.com/office/officeart/2005/8/layout/hList1"/>
    <dgm:cxn modelId="{DF81DAAB-D4CF-B741-A082-A593435EBC62}" type="presParOf" srcId="{A97D88F7-260C-4645-B853-97C17040E69D}" destId="{9E5F4A8E-4E1F-0043-8D8A-ED6B4E3EB568}" srcOrd="0" destOrd="0" presId="urn:microsoft.com/office/officeart/2005/8/layout/hList1"/>
    <dgm:cxn modelId="{8953EE86-32F8-DD40-A3B6-B5CDF97078D3}" type="presParOf" srcId="{9E5F4A8E-4E1F-0043-8D8A-ED6B4E3EB568}" destId="{DBC6A0CD-E2ED-524F-980C-DB7EAC6BE042}" srcOrd="0" destOrd="0" presId="urn:microsoft.com/office/officeart/2005/8/layout/hList1"/>
    <dgm:cxn modelId="{07C81093-97DD-A549-A264-866F03A82E4D}" type="presParOf" srcId="{9E5F4A8E-4E1F-0043-8D8A-ED6B4E3EB568}" destId="{458A76F5-8A72-9640-96C6-F3E3CA631CB8}" srcOrd="1" destOrd="0" presId="urn:microsoft.com/office/officeart/2005/8/layout/hList1"/>
    <dgm:cxn modelId="{7D6AEBFB-7805-3A41-820B-89DE6749D44E}" type="presParOf" srcId="{A97D88F7-260C-4645-B853-97C17040E69D}" destId="{0DF49BEF-2B2B-3443-B549-BBE372D9FC5A}" srcOrd="1" destOrd="0" presId="urn:microsoft.com/office/officeart/2005/8/layout/hList1"/>
    <dgm:cxn modelId="{81AD483A-2153-E148-A114-19213C68A22E}" type="presParOf" srcId="{A97D88F7-260C-4645-B853-97C17040E69D}" destId="{7C3C7028-0141-D242-BC0D-FD3E062F9A52}" srcOrd="2" destOrd="0" presId="urn:microsoft.com/office/officeart/2005/8/layout/hList1"/>
    <dgm:cxn modelId="{72661BC9-4CE4-9245-AC05-31CB647BA8A8}" type="presParOf" srcId="{7C3C7028-0141-D242-BC0D-FD3E062F9A52}" destId="{E399C2B3-9A22-D94D-A473-E2DD38B2416A}" srcOrd="0" destOrd="0" presId="urn:microsoft.com/office/officeart/2005/8/layout/hList1"/>
    <dgm:cxn modelId="{678BE814-AD03-764B-A2E2-691082C07C88}" type="presParOf" srcId="{7C3C7028-0141-D242-BC0D-FD3E062F9A52}" destId="{DC9FDA75-79F3-9342-9446-E418CE476003}" srcOrd="1" destOrd="0" presId="urn:microsoft.com/office/officeart/2005/8/layout/hList1"/>
    <dgm:cxn modelId="{FDDCEAF4-7BD3-5445-8127-A9503350E88B}" type="presParOf" srcId="{A97D88F7-260C-4645-B853-97C17040E69D}" destId="{D7FAF9BE-14FF-DB47-B066-AB4F696D8B61}" srcOrd="3" destOrd="0" presId="urn:microsoft.com/office/officeart/2005/8/layout/hList1"/>
    <dgm:cxn modelId="{3E56627C-7AF6-014E-B1E9-54C6DFA4203B}" type="presParOf" srcId="{A97D88F7-260C-4645-B853-97C17040E69D}" destId="{79850F33-C687-A447-BABC-458C792BA8B1}" srcOrd="4" destOrd="0" presId="urn:microsoft.com/office/officeart/2005/8/layout/hList1"/>
    <dgm:cxn modelId="{1657B4E4-0373-564D-B1C9-1C85BB6A88E1}" type="presParOf" srcId="{79850F33-C687-A447-BABC-458C792BA8B1}" destId="{74AFBA18-3686-AD4B-8044-E8D6B9229367}" srcOrd="0" destOrd="0" presId="urn:microsoft.com/office/officeart/2005/8/layout/hList1"/>
    <dgm:cxn modelId="{5124136E-50E0-694B-8395-91710678D059}" type="presParOf" srcId="{79850F33-C687-A447-BABC-458C792BA8B1}" destId="{7853707B-D518-8B43-BAEF-4DBE916F3249}" srcOrd="1" destOrd="0" presId="urn:microsoft.com/office/officeart/2005/8/layout/hList1"/>
    <dgm:cxn modelId="{877A6D9D-AF16-244B-B463-7A388EF79B42}" type="presParOf" srcId="{A97D88F7-260C-4645-B853-97C17040E69D}" destId="{63001FA8-5E5D-AE42-98BE-2766E2F8E4D8}" srcOrd="5" destOrd="0" presId="urn:microsoft.com/office/officeart/2005/8/layout/hList1"/>
    <dgm:cxn modelId="{A00D4D6D-3635-0D49-9ACD-6E571E20F33B}" type="presParOf" srcId="{A97D88F7-260C-4645-B853-97C17040E69D}" destId="{EACA8A94-7D6B-9D4A-910C-0B8CA9DED85E}" srcOrd="6" destOrd="0" presId="urn:microsoft.com/office/officeart/2005/8/layout/hList1"/>
    <dgm:cxn modelId="{BF20948A-CEE9-7A4E-AE3C-14A5E19F7D4F}" type="presParOf" srcId="{EACA8A94-7D6B-9D4A-910C-0B8CA9DED85E}" destId="{12E36948-53CB-3345-8B66-6EA958E66463}" srcOrd="0" destOrd="0" presId="urn:microsoft.com/office/officeart/2005/8/layout/hList1"/>
    <dgm:cxn modelId="{4E6DF059-CE07-7040-B576-FE88214EBD6B}" type="presParOf" srcId="{EACA8A94-7D6B-9D4A-910C-0B8CA9DED85E}" destId="{687CD60C-6A53-4047-932A-8B51369400E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C96644-3D16-5644-89DD-A5F03296AF3A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4312B5-CA5D-954F-A6C3-F4A0314E9CD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dirty="0"/>
            <a:t>For Schools</a:t>
          </a:r>
        </a:p>
      </dgm:t>
    </dgm:pt>
    <dgm:pt modelId="{60B0F033-F04E-5646-BB1D-FB9F2F671F5F}" type="parTrans" cxnId="{F47AC2F3-7A34-5E41-B62A-72F4AE971BD7}">
      <dgm:prSet/>
      <dgm:spPr/>
      <dgm:t>
        <a:bodyPr/>
        <a:lstStyle/>
        <a:p>
          <a:endParaRPr lang="en-US"/>
        </a:p>
      </dgm:t>
    </dgm:pt>
    <dgm:pt modelId="{1EE7F726-0F32-6349-9C1F-D4A149278B4B}" type="sibTrans" cxnId="{F47AC2F3-7A34-5E41-B62A-72F4AE971BD7}">
      <dgm:prSet/>
      <dgm:spPr/>
      <dgm:t>
        <a:bodyPr/>
        <a:lstStyle/>
        <a:p>
          <a:endParaRPr lang="en-US"/>
        </a:p>
      </dgm:t>
    </dgm:pt>
    <dgm:pt modelId="{A8AC8560-80E3-0544-B158-A7FCCD38FC96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dirty="0"/>
            <a:t>For MFT Programs</a:t>
          </a:r>
        </a:p>
      </dgm:t>
    </dgm:pt>
    <dgm:pt modelId="{0A409376-3F63-1B4F-9205-0511030BE054}" type="parTrans" cxnId="{9C97D7F1-4A6F-9A47-AED7-17158304B447}">
      <dgm:prSet/>
      <dgm:spPr/>
      <dgm:t>
        <a:bodyPr/>
        <a:lstStyle/>
        <a:p>
          <a:endParaRPr lang="en-US"/>
        </a:p>
      </dgm:t>
    </dgm:pt>
    <dgm:pt modelId="{D3517C35-1235-9745-AE3F-BC6460719458}" type="sibTrans" cxnId="{9C97D7F1-4A6F-9A47-AED7-17158304B447}">
      <dgm:prSet/>
      <dgm:spPr/>
      <dgm:t>
        <a:bodyPr/>
        <a:lstStyle/>
        <a:p>
          <a:endParaRPr lang="en-US"/>
        </a:p>
      </dgm:t>
    </dgm:pt>
    <dgm:pt modelId="{E57D3A14-255B-3C41-94B1-37612B1225BC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Clinical training in school settings</a:t>
          </a:r>
          <a:endParaRPr lang="en-US" sz="1400" dirty="0"/>
        </a:p>
      </dgm:t>
    </dgm:pt>
    <dgm:pt modelId="{2C8DB1CC-B53C-A24B-95AF-02CF2732DE51}" type="parTrans" cxnId="{0453CD39-4C89-1442-8516-C814F12D07BA}">
      <dgm:prSet/>
      <dgm:spPr/>
      <dgm:t>
        <a:bodyPr/>
        <a:lstStyle/>
        <a:p>
          <a:endParaRPr lang="en-US"/>
        </a:p>
      </dgm:t>
    </dgm:pt>
    <dgm:pt modelId="{F03D94F4-D5B8-B147-A637-A6726D882B40}" type="sibTrans" cxnId="{0453CD39-4C89-1442-8516-C814F12D07BA}">
      <dgm:prSet/>
      <dgm:spPr/>
      <dgm:t>
        <a:bodyPr/>
        <a:lstStyle/>
        <a:p>
          <a:endParaRPr lang="en-US"/>
        </a:p>
      </dgm:t>
    </dgm:pt>
    <dgm:pt modelId="{DF796EAA-74CA-8E44-B315-DB60DDABCE85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dirty="0"/>
            <a:t>For Students</a:t>
          </a:r>
        </a:p>
      </dgm:t>
    </dgm:pt>
    <dgm:pt modelId="{06E3D9DF-81F0-1840-A43D-90D7BE145B24}" type="parTrans" cxnId="{749548DA-A144-E64D-8B65-A2DCC3DB771A}">
      <dgm:prSet/>
      <dgm:spPr/>
      <dgm:t>
        <a:bodyPr/>
        <a:lstStyle/>
        <a:p>
          <a:endParaRPr lang="en-US"/>
        </a:p>
      </dgm:t>
    </dgm:pt>
    <dgm:pt modelId="{C71936D7-C2B0-154A-AA71-8DC1FA59F9EA}" type="sibTrans" cxnId="{749548DA-A144-E64D-8B65-A2DCC3DB771A}">
      <dgm:prSet/>
      <dgm:spPr/>
      <dgm:t>
        <a:bodyPr/>
        <a:lstStyle/>
        <a:p>
          <a:endParaRPr lang="en-US"/>
        </a:p>
      </dgm:t>
    </dgm:pt>
    <dgm:pt modelId="{3CFDDBE8-C422-5143-843E-5DBE5202D85D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Lifelong emotional regulation skills</a:t>
          </a:r>
          <a:endParaRPr lang="en-US" sz="1400" dirty="0"/>
        </a:p>
      </dgm:t>
    </dgm:pt>
    <dgm:pt modelId="{279FD84F-4B57-874D-A8C9-E7C5901E69CE}" type="parTrans" cxnId="{FF718C0F-A5DF-0F4C-A439-721E636F0899}">
      <dgm:prSet/>
      <dgm:spPr/>
      <dgm:t>
        <a:bodyPr/>
        <a:lstStyle/>
        <a:p>
          <a:endParaRPr lang="en-US"/>
        </a:p>
      </dgm:t>
    </dgm:pt>
    <dgm:pt modelId="{6DE4D1AC-0AE2-774F-AB6D-89DE642101DF}" type="sibTrans" cxnId="{FF718C0F-A5DF-0F4C-A439-721E636F0899}">
      <dgm:prSet/>
      <dgm:spPr/>
      <dgm:t>
        <a:bodyPr/>
        <a:lstStyle/>
        <a:p>
          <a:endParaRPr lang="en-US"/>
        </a:p>
      </dgm:t>
    </dgm:pt>
    <dgm:pt modelId="{4356740D-A967-3A48-B523-5B953DA8873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Evidence-based SEL programming</a:t>
          </a:r>
          <a:endParaRPr lang="en-US" sz="1400" dirty="0"/>
        </a:p>
      </dgm:t>
    </dgm:pt>
    <dgm:pt modelId="{32D62646-247B-CB40-B6C3-F50B2413DE44}" type="sibTrans" cxnId="{C8DF3A00-22D1-7643-A045-CC998F5A1542}">
      <dgm:prSet/>
      <dgm:spPr/>
      <dgm:t>
        <a:bodyPr/>
        <a:lstStyle/>
        <a:p>
          <a:endParaRPr lang="en-US"/>
        </a:p>
      </dgm:t>
    </dgm:pt>
    <dgm:pt modelId="{395CF257-3F71-4B45-BF60-3B67F91FA21E}" type="parTrans" cxnId="{C8DF3A00-22D1-7643-A045-CC998F5A1542}">
      <dgm:prSet/>
      <dgm:spPr/>
      <dgm:t>
        <a:bodyPr/>
        <a:lstStyle/>
        <a:p>
          <a:endParaRPr lang="en-US"/>
        </a:p>
      </dgm:t>
    </dgm:pt>
    <dgm:pt modelId="{B36A564F-9DB5-A845-83F0-4C787A115FC9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Community engagement opportunities</a:t>
          </a:r>
          <a:endParaRPr lang="en-US" sz="1400" dirty="0"/>
        </a:p>
      </dgm:t>
    </dgm:pt>
    <dgm:pt modelId="{595EC474-FA89-334B-BCFA-BA4A919FE804}" type="parTrans" cxnId="{F241A9DA-EE0C-BE4B-94B6-566A6C112C25}">
      <dgm:prSet/>
      <dgm:spPr/>
      <dgm:t>
        <a:bodyPr/>
        <a:lstStyle/>
        <a:p>
          <a:endParaRPr lang="en-US"/>
        </a:p>
      </dgm:t>
    </dgm:pt>
    <dgm:pt modelId="{C60AD4F5-C34B-0F46-ABD5-BDBB1A584CAA}" type="sibTrans" cxnId="{F241A9DA-EE0C-BE4B-94B6-566A6C112C25}">
      <dgm:prSet/>
      <dgm:spPr/>
      <dgm:t>
        <a:bodyPr/>
        <a:lstStyle/>
        <a:p>
          <a:endParaRPr lang="en-US"/>
        </a:p>
      </dgm:t>
    </dgm:pt>
    <dgm:pt modelId="{433ABAA2-0B09-3E4B-81C8-8657D4A27CF0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Research-practice integration</a:t>
          </a:r>
          <a:endParaRPr lang="en-US" sz="1400" dirty="0"/>
        </a:p>
      </dgm:t>
    </dgm:pt>
    <dgm:pt modelId="{BA209B65-9DC1-CD4D-A248-506A5AE271BF}" type="parTrans" cxnId="{90BA2859-58D2-4746-818E-59D3A2728A7E}">
      <dgm:prSet/>
      <dgm:spPr/>
      <dgm:t>
        <a:bodyPr/>
        <a:lstStyle/>
        <a:p>
          <a:endParaRPr lang="en-US"/>
        </a:p>
      </dgm:t>
    </dgm:pt>
    <dgm:pt modelId="{60D9F245-3B84-034F-8120-6B1CBE2F1D93}" type="sibTrans" cxnId="{90BA2859-58D2-4746-818E-59D3A2728A7E}">
      <dgm:prSet/>
      <dgm:spPr/>
      <dgm:t>
        <a:bodyPr/>
        <a:lstStyle/>
        <a:p>
          <a:endParaRPr lang="en-US"/>
        </a:p>
      </dgm:t>
    </dgm:pt>
    <dgm:pt modelId="{C57A43F1-28AB-8149-B2BA-D85A14B0DDF7}">
      <dgm:prSet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Supervisor development</a:t>
          </a:r>
          <a:endParaRPr lang="en-US" sz="1400" dirty="0"/>
        </a:p>
      </dgm:t>
    </dgm:pt>
    <dgm:pt modelId="{2B853929-CFAA-3D4A-A0A3-98D9AAD674D5}" type="sibTrans" cxnId="{8A6DC6EB-DD4A-A14B-9D7D-84BB0D038F70}">
      <dgm:prSet/>
      <dgm:spPr/>
      <dgm:t>
        <a:bodyPr/>
        <a:lstStyle/>
        <a:p>
          <a:endParaRPr lang="en-US"/>
        </a:p>
      </dgm:t>
    </dgm:pt>
    <dgm:pt modelId="{89A80D69-F021-0C42-8B58-0CDC60C7F278}" type="parTrans" cxnId="{8A6DC6EB-DD4A-A14B-9D7D-84BB0D038F70}">
      <dgm:prSet/>
      <dgm:spPr/>
      <dgm:t>
        <a:bodyPr/>
        <a:lstStyle/>
        <a:p>
          <a:endParaRPr lang="en-US"/>
        </a:p>
      </dgm:t>
    </dgm:pt>
    <dgm:pt modelId="{C217A64D-F2CE-DF46-BF4B-C2493929869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Cost-effective implementation model</a:t>
          </a:r>
          <a:endParaRPr lang="en-US" sz="1400" dirty="0"/>
        </a:p>
      </dgm:t>
    </dgm:pt>
    <dgm:pt modelId="{CB3CB5D9-E749-D340-A3E1-02370269ABB3}" type="parTrans" cxnId="{826B28FE-9B90-0746-8B41-1B9E3E59955A}">
      <dgm:prSet/>
      <dgm:spPr/>
      <dgm:t>
        <a:bodyPr/>
        <a:lstStyle/>
        <a:p>
          <a:endParaRPr lang="en-US"/>
        </a:p>
      </dgm:t>
    </dgm:pt>
    <dgm:pt modelId="{82746EF2-8F9D-AE4B-A1EB-8F80CD00495F}" type="sibTrans" cxnId="{826B28FE-9B90-0746-8B41-1B9E3E59955A}">
      <dgm:prSet/>
      <dgm:spPr/>
      <dgm:t>
        <a:bodyPr/>
        <a:lstStyle/>
        <a:p>
          <a:endParaRPr lang="en-US"/>
        </a:p>
      </dgm:t>
    </dgm:pt>
    <dgm:pt modelId="{3FAE5ADC-7F50-944E-B92F-3F1467F9722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Enhanced student support services</a:t>
          </a:r>
          <a:endParaRPr lang="en-US" sz="1400" dirty="0"/>
        </a:p>
      </dgm:t>
    </dgm:pt>
    <dgm:pt modelId="{05B1343E-FE58-2841-A19D-68DE84B85291}" type="parTrans" cxnId="{20BA2921-19B1-C747-88E6-B0684C7FD992}">
      <dgm:prSet/>
      <dgm:spPr/>
      <dgm:t>
        <a:bodyPr/>
        <a:lstStyle/>
        <a:p>
          <a:endParaRPr lang="en-US"/>
        </a:p>
      </dgm:t>
    </dgm:pt>
    <dgm:pt modelId="{9EDBFED1-18D9-C844-A7A9-9049CE87DEE4}" type="sibTrans" cxnId="{20BA2921-19B1-C747-88E6-B0684C7FD992}">
      <dgm:prSet/>
      <dgm:spPr/>
      <dgm:t>
        <a:bodyPr/>
        <a:lstStyle/>
        <a:p>
          <a:endParaRPr lang="en-US"/>
        </a:p>
      </dgm:t>
    </dgm:pt>
    <dgm:pt modelId="{AE9D3105-0F41-9E48-A122-02899D1011D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Teacher professional development</a:t>
          </a:r>
          <a:endParaRPr lang="en-US" sz="1400" dirty="0"/>
        </a:p>
      </dgm:t>
    </dgm:pt>
    <dgm:pt modelId="{4F2F353F-9939-DE4D-9894-D3FCD4658021}" type="parTrans" cxnId="{E6B879E0-7562-7C43-808D-AD3AB9D89B8B}">
      <dgm:prSet/>
      <dgm:spPr/>
      <dgm:t>
        <a:bodyPr/>
        <a:lstStyle/>
        <a:p>
          <a:endParaRPr lang="en-US"/>
        </a:p>
      </dgm:t>
    </dgm:pt>
    <dgm:pt modelId="{D42156CD-43FA-594F-A54D-D61C728AD1E3}" type="sibTrans" cxnId="{E6B879E0-7562-7C43-808D-AD3AB9D89B8B}">
      <dgm:prSet/>
      <dgm:spPr/>
      <dgm:t>
        <a:bodyPr/>
        <a:lstStyle/>
        <a:p>
          <a:endParaRPr lang="en-US"/>
        </a:p>
      </dgm:t>
    </dgm:pt>
    <dgm:pt modelId="{691686F6-DD9F-DC4B-A7B3-08CC9C359CCC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Improved academic engagement</a:t>
          </a:r>
          <a:endParaRPr lang="en-US" sz="1400" dirty="0"/>
        </a:p>
      </dgm:t>
    </dgm:pt>
    <dgm:pt modelId="{FB2F8994-A029-D248-90D7-774A15A47280}" type="parTrans" cxnId="{8BEB1AED-3721-BA45-A9CB-58E9A71C9C3D}">
      <dgm:prSet/>
      <dgm:spPr/>
      <dgm:t>
        <a:bodyPr/>
        <a:lstStyle/>
        <a:p>
          <a:endParaRPr lang="en-US"/>
        </a:p>
      </dgm:t>
    </dgm:pt>
    <dgm:pt modelId="{496C699C-3C72-E74F-9D57-B6E58939A9E0}" type="sibTrans" cxnId="{8BEB1AED-3721-BA45-A9CB-58E9A71C9C3D}">
      <dgm:prSet/>
      <dgm:spPr/>
      <dgm:t>
        <a:bodyPr/>
        <a:lstStyle/>
        <a:p>
          <a:endParaRPr lang="en-US"/>
        </a:p>
      </dgm:t>
    </dgm:pt>
    <dgm:pt modelId="{EF5E6801-4B3A-8E40-8D54-CBA4FDE46A2A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Stronger peer relationships</a:t>
          </a:r>
          <a:endParaRPr lang="en-US" sz="1400" dirty="0"/>
        </a:p>
      </dgm:t>
    </dgm:pt>
    <dgm:pt modelId="{7204A1AF-86E8-0545-8E09-420C4CDAD8DA}" type="parTrans" cxnId="{76E12C35-0EBB-A244-BD64-6F75B21FB60C}">
      <dgm:prSet/>
      <dgm:spPr/>
      <dgm:t>
        <a:bodyPr/>
        <a:lstStyle/>
        <a:p>
          <a:endParaRPr lang="en-US"/>
        </a:p>
      </dgm:t>
    </dgm:pt>
    <dgm:pt modelId="{4FC68439-0784-C946-A8E0-C376119023DB}" type="sibTrans" cxnId="{76E12C35-0EBB-A244-BD64-6F75B21FB60C}">
      <dgm:prSet/>
      <dgm:spPr/>
      <dgm:t>
        <a:bodyPr/>
        <a:lstStyle/>
        <a:p>
          <a:endParaRPr lang="en-US"/>
        </a:p>
      </dgm:t>
    </dgm:pt>
    <dgm:pt modelId="{3575D459-F06C-F846-8E97-BF785B1F7CAC}">
      <dgm:prSet phldrT="[Text]" custT="1"/>
      <dgm:spPr/>
      <dgm:t>
        <a:bodyPr/>
        <a:lstStyle/>
        <a:p>
          <a:r>
            <a:rPr lang="en-US" sz="14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Mental health prevention</a:t>
          </a:r>
          <a:endParaRPr lang="en-US" sz="1400" dirty="0"/>
        </a:p>
      </dgm:t>
    </dgm:pt>
    <dgm:pt modelId="{A4DF1BBE-B002-6142-A0D7-EEDFE3FF4C8A}" type="parTrans" cxnId="{00F0060A-14B9-8A4B-AF71-39E043B3E09D}">
      <dgm:prSet/>
      <dgm:spPr/>
      <dgm:t>
        <a:bodyPr/>
        <a:lstStyle/>
        <a:p>
          <a:endParaRPr lang="en-US"/>
        </a:p>
      </dgm:t>
    </dgm:pt>
    <dgm:pt modelId="{88E11F5A-551C-044E-887A-DD591D3CFA89}" type="sibTrans" cxnId="{00F0060A-14B9-8A4B-AF71-39E043B3E09D}">
      <dgm:prSet/>
      <dgm:spPr/>
      <dgm:t>
        <a:bodyPr/>
        <a:lstStyle/>
        <a:p>
          <a:endParaRPr lang="en-US"/>
        </a:p>
      </dgm:t>
    </dgm:pt>
    <dgm:pt modelId="{7F1A77BC-166F-A34B-B7B9-A47970347E6A}" type="pres">
      <dgm:prSet presAssocID="{B6C96644-3D16-5644-89DD-A5F03296AF3A}" presName="Name0" presStyleCnt="0">
        <dgm:presLayoutVars>
          <dgm:dir/>
          <dgm:animLvl val="lvl"/>
          <dgm:resizeHandles val="exact"/>
        </dgm:presLayoutVars>
      </dgm:prSet>
      <dgm:spPr/>
    </dgm:pt>
    <dgm:pt modelId="{C5F5586E-98A3-454D-A1D8-7BC944AC07C4}" type="pres">
      <dgm:prSet presAssocID="{AC4312B5-CA5D-954F-A6C3-F4A0314E9CDB}" presName="linNode" presStyleCnt="0"/>
      <dgm:spPr/>
    </dgm:pt>
    <dgm:pt modelId="{9207E058-57D6-2241-A888-7CD420445111}" type="pres">
      <dgm:prSet presAssocID="{AC4312B5-CA5D-954F-A6C3-F4A0314E9CDB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FD0ADACF-F76D-364B-A4D4-9D0FA4272749}" type="pres">
      <dgm:prSet presAssocID="{AC4312B5-CA5D-954F-A6C3-F4A0314E9CDB}" presName="descendantText" presStyleLbl="alignAccFollowNode1" presStyleIdx="0" presStyleCnt="3">
        <dgm:presLayoutVars>
          <dgm:bulletEnabled val="1"/>
        </dgm:presLayoutVars>
      </dgm:prSet>
      <dgm:spPr/>
    </dgm:pt>
    <dgm:pt modelId="{F232B70C-E7FA-C044-A097-58F946448B1A}" type="pres">
      <dgm:prSet presAssocID="{1EE7F726-0F32-6349-9C1F-D4A149278B4B}" presName="sp" presStyleCnt="0"/>
      <dgm:spPr/>
    </dgm:pt>
    <dgm:pt modelId="{2440D8A0-5E3C-C34D-B1B4-493F56E70F0F}" type="pres">
      <dgm:prSet presAssocID="{A8AC8560-80E3-0544-B158-A7FCCD38FC96}" presName="linNode" presStyleCnt="0"/>
      <dgm:spPr/>
    </dgm:pt>
    <dgm:pt modelId="{287A7C5B-94F9-2647-86C5-7C270E8D5145}" type="pres">
      <dgm:prSet presAssocID="{A8AC8560-80E3-0544-B158-A7FCCD38FC9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DE147D4-ABE9-F54B-BDCC-B843AAB6A2CF}" type="pres">
      <dgm:prSet presAssocID="{A8AC8560-80E3-0544-B158-A7FCCD38FC96}" presName="descendantText" presStyleLbl="alignAccFollowNode1" presStyleIdx="1" presStyleCnt="3">
        <dgm:presLayoutVars>
          <dgm:bulletEnabled val="1"/>
        </dgm:presLayoutVars>
      </dgm:prSet>
      <dgm:spPr/>
    </dgm:pt>
    <dgm:pt modelId="{B9D33D18-F616-BD4C-9CA7-ED90DBE7DAAD}" type="pres">
      <dgm:prSet presAssocID="{D3517C35-1235-9745-AE3F-BC6460719458}" presName="sp" presStyleCnt="0"/>
      <dgm:spPr/>
    </dgm:pt>
    <dgm:pt modelId="{3B152FFB-2EB2-AC4B-8F23-0E673CEC35A3}" type="pres">
      <dgm:prSet presAssocID="{DF796EAA-74CA-8E44-B315-DB60DDABCE85}" presName="linNode" presStyleCnt="0"/>
      <dgm:spPr/>
    </dgm:pt>
    <dgm:pt modelId="{BD52BD11-74DF-584A-9A96-5B14D7735E9A}" type="pres">
      <dgm:prSet presAssocID="{DF796EAA-74CA-8E44-B315-DB60DDABCE8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617E1C3-8B26-4A4B-B61F-2408E8009425}" type="pres">
      <dgm:prSet presAssocID="{DF796EAA-74CA-8E44-B315-DB60DDABCE8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8DF3A00-22D1-7643-A045-CC998F5A1542}" srcId="{AC4312B5-CA5D-954F-A6C3-F4A0314E9CDB}" destId="{4356740D-A967-3A48-B523-5B953DA88735}" srcOrd="0" destOrd="0" parTransId="{395CF257-3F71-4B45-BF60-3B67F91FA21E}" sibTransId="{32D62646-247B-CB40-B6C3-F50B2413DE44}"/>
    <dgm:cxn modelId="{00F0060A-14B9-8A4B-AF71-39E043B3E09D}" srcId="{DF796EAA-74CA-8E44-B315-DB60DDABCE85}" destId="{3575D459-F06C-F846-8E97-BF785B1F7CAC}" srcOrd="3" destOrd="0" parTransId="{A4DF1BBE-B002-6142-A0D7-EEDFE3FF4C8A}" sibTransId="{88E11F5A-551C-044E-887A-DD591D3CFA89}"/>
    <dgm:cxn modelId="{FF718C0F-A5DF-0F4C-A439-721E636F0899}" srcId="{DF796EAA-74CA-8E44-B315-DB60DDABCE85}" destId="{3CFDDBE8-C422-5143-843E-5DBE5202D85D}" srcOrd="0" destOrd="0" parTransId="{279FD84F-4B57-874D-A8C9-E7C5901E69CE}" sibTransId="{6DE4D1AC-0AE2-774F-AB6D-89DE642101DF}"/>
    <dgm:cxn modelId="{AAC02918-4BCD-5649-A691-783EE20A0E7E}" type="presOf" srcId="{A8AC8560-80E3-0544-B158-A7FCCD38FC96}" destId="{287A7C5B-94F9-2647-86C5-7C270E8D5145}" srcOrd="0" destOrd="0" presId="urn:microsoft.com/office/officeart/2005/8/layout/vList5"/>
    <dgm:cxn modelId="{C370871E-7909-5847-A9D9-086C35EC2A8B}" type="presOf" srcId="{E57D3A14-255B-3C41-94B1-37612B1225BC}" destId="{9DE147D4-ABE9-F54B-BDCC-B843AAB6A2CF}" srcOrd="0" destOrd="0" presId="urn:microsoft.com/office/officeart/2005/8/layout/vList5"/>
    <dgm:cxn modelId="{20BA2921-19B1-C747-88E6-B0684C7FD992}" srcId="{AC4312B5-CA5D-954F-A6C3-F4A0314E9CDB}" destId="{3FAE5ADC-7F50-944E-B92F-3F1467F9722C}" srcOrd="2" destOrd="0" parTransId="{05B1343E-FE58-2841-A19D-68DE84B85291}" sibTransId="{9EDBFED1-18D9-C844-A7A9-9049CE87DEE4}"/>
    <dgm:cxn modelId="{FFB74523-55E2-274F-B3A3-1DC79BDD7BDC}" type="presOf" srcId="{4356740D-A967-3A48-B523-5B953DA88735}" destId="{FD0ADACF-F76D-364B-A4D4-9D0FA4272749}" srcOrd="0" destOrd="0" presId="urn:microsoft.com/office/officeart/2005/8/layout/vList5"/>
    <dgm:cxn modelId="{45193227-3788-2C4F-B2EA-FA8679570415}" type="presOf" srcId="{691686F6-DD9F-DC4B-A7B3-08CC9C359CCC}" destId="{C617E1C3-8B26-4A4B-B61F-2408E8009425}" srcOrd="0" destOrd="1" presId="urn:microsoft.com/office/officeart/2005/8/layout/vList5"/>
    <dgm:cxn modelId="{CC5F8229-BC4B-AB4E-BE7A-523AA73C1F82}" type="presOf" srcId="{EF5E6801-4B3A-8E40-8D54-CBA4FDE46A2A}" destId="{C617E1C3-8B26-4A4B-B61F-2408E8009425}" srcOrd="0" destOrd="2" presId="urn:microsoft.com/office/officeart/2005/8/layout/vList5"/>
    <dgm:cxn modelId="{117DD82F-4C5B-BB40-A505-FE5B78B6F09F}" type="presOf" srcId="{3FAE5ADC-7F50-944E-B92F-3F1467F9722C}" destId="{FD0ADACF-F76D-364B-A4D4-9D0FA4272749}" srcOrd="0" destOrd="2" presId="urn:microsoft.com/office/officeart/2005/8/layout/vList5"/>
    <dgm:cxn modelId="{76E12C35-0EBB-A244-BD64-6F75B21FB60C}" srcId="{DF796EAA-74CA-8E44-B315-DB60DDABCE85}" destId="{EF5E6801-4B3A-8E40-8D54-CBA4FDE46A2A}" srcOrd="2" destOrd="0" parTransId="{7204A1AF-86E8-0545-8E09-420C4CDAD8DA}" sibTransId="{4FC68439-0784-C946-A8E0-C376119023DB}"/>
    <dgm:cxn modelId="{0453CD39-4C89-1442-8516-C814F12D07BA}" srcId="{A8AC8560-80E3-0544-B158-A7FCCD38FC96}" destId="{E57D3A14-255B-3C41-94B1-37612B1225BC}" srcOrd="0" destOrd="0" parTransId="{2C8DB1CC-B53C-A24B-95AF-02CF2732DE51}" sibTransId="{F03D94F4-D5B8-B147-A637-A6726D882B40}"/>
    <dgm:cxn modelId="{04585B45-20F4-B149-B6A0-08C3463A7DDF}" type="presOf" srcId="{3CFDDBE8-C422-5143-843E-5DBE5202D85D}" destId="{C617E1C3-8B26-4A4B-B61F-2408E8009425}" srcOrd="0" destOrd="0" presId="urn:microsoft.com/office/officeart/2005/8/layout/vList5"/>
    <dgm:cxn modelId="{1AEF8447-B123-874B-AE25-2A936AB6DA6C}" type="presOf" srcId="{DF796EAA-74CA-8E44-B315-DB60DDABCE85}" destId="{BD52BD11-74DF-584A-9A96-5B14D7735E9A}" srcOrd="0" destOrd="0" presId="urn:microsoft.com/office/officeart/2005/8/layout/vList5"/>
    <dgm:cxn modelId="{A59D0554-8D28-C640-A6AD-533A2E2E49DB}" type="presOf" srcId="{AC4312B5-CA5D-954F-A6C3-F4A0314E9CDB}" destId="{9207E058-57D6-2241-A888-7CD420445111}" srcOrd="0" destOrd="0" presId="urn:microsoft.com/office/officeart/2005/8/layout/vList5"/>
    <dgm:cxn modelId="{90BA2859-58D2-4746-818E-59D3A2728A7E}" srcId="{A8AC8560-80E3-0544-B158-A7FCCD38FC96}" destId="{433ABAA2-0B09-3E4B-81C8-8657D4A27CF0}" srcOrd="2" destOrd="0" parTransId="{BA209B65-9DC1-CD4D-A248-506A5AE271BF}" sibTransId="{60D9F245-3B84-034F-8120-6B1CBE2F1D93}"/>
    <dgm:cxn modelId="{CCE5056B-9CCD-F445-A4C6-7C2BB437A1E2}" type="presOf" srcId="{C217A64D-F2CE-DF46-BF4B-C24939298698}" destId="{FD0ADACF-F76D-364B-A4D4-9D0FA4272749}" srcOrd="0" destOrd="1" presId="urn:microsoft.com/office/officeart/2005/8/layout/vList5"/>
    <dgm:cxn modelId="{16BFFC7D-0C05-1446-A115-2463EDCBF52E}" type="presOf" srcId="{AE9D3105-0F41-9E48-A122-02899D1011D5}" destId="{FD0ADACF-F76D-364B-A4D4-9D0FA4272749}" srcOrd="0" destOrd="3" presId="urn:microsoft.com/office/officeart/2005/8/layout/vList5"/>
    <dgm:cxn modelId="{F0D1EA83-D855-A34C-B053-0841CDB8762F}" type="presOf" srcId="{433ABAA2-0B09-3E4B-81C8-8657D4A27CF0}" destId="{9DE147D4-ABE9-F54B-BDCC-B843AAB6A2CF}" srcOrd="0" destOrd="2" presId="urn:microsoft.com/office/officeart/2005/8/layout/vList5"/>
    <dgm:cxn modelId="{53B28E99-1C82-644C-A4F6-921FD84C4C47}" type="presOf" srcId="{C57A43F1-28AB-8149-B2BA-D85A14B0DDF7}" destId="{9DE147D4-ABE9-F54B-BDCC-B843AAB6A2CF}" srcOrd="0" destOrd="3" presId="urn:microsoft.com/office/officeart/2005/8/layout/vList5"/>
    <dgm:cxn modelId="{DADAE6AE-5B51-6342-90CE-0335B328A621}" type="presOf" srcId="{3575D459-F06C-F846-8E97-BF785B1F7CAC}" destId="{C617E1C3-8B26-4A4B-B61F-2408E8009425}" srcOrd="0" destOrd="3" presId="urn:microsoft.com/office/officeart/2005/8/layout/vList5"/>
    <dgm:cxn modelId="{C06D52B5-FFFA-7949-A0B1-48D4A64ECE92}" type="presOf" srcId="{B6C96644-3D16-5644-89DD-A5F03296AF3A}" destId="{7F1A77BC-166F-A34B-B7B9-A47970347E6A}" srcOrd="0" destOrd="0" presId="urn:microsoft.com/office/officeart/2005/8/layout/vList5"/>
    <dgm:cxn modelId="{2F28E2C9-1587-F14D-8B05-B8D71C5AF2C1}" type="presOf" srcId="{B36A564F-9DB5-A845-83F0-4C787A115FC9}" destId="{9DE147D4-ABE9-F54B-BDCC-B843AAB6A2CF}" srcOrd="0" destOrd="1" presId="urn:microsoft.com/office/officeart/2005/8/layout/vList5"/>
    <dgm:cxn modelId="{749548DA-A144-E64D-8B65-A2DCC3DB771A}" srcId="{B6C96644-3D16-5644-89DD-A5F03296AF3A}" destId="{DF796EAA-74CA-8E44-B315-DB60DDABCE85}" srcOrd="2" destOrd="0" parTransId="{06E3D9DF-81F0-1840-A43D-90D7BE145B24}" sibTransId="{C71936D7-C2B0-154A-AA71-8DC1FA59F9EA}"/>
    <dgm:cxn modelId="{F241A9DA-EE0C-BE4B-94B6-566A6C112C25}" srcId="{A8AC8560-80E3-0544-B158-A7FCCD38FC96}" destId="{B36A564F-9DB5-A845-83F0-4C787A115FC9}" srcOrd="1" destOrd="0" parTransId="{595EC474-FA89-334B-BCFA-BA4A919FE804}" sibTransId="{C60AD4F5-C34B-0F46-ABD5-BDBB1A584CAA}"/>
    <dgm:cxn modelId="{E6B879E0-7562-7C43-808D-AD3AB9D89B8B}" srcId="{AC4312B5-CA5D-954F-A6C3-F4A0314E9CDB}" destId="{AE9D3105-0F41-9E48-A122-02899D1011D5}" srcOrd="3" destOrd="0" parTransId="{4F2F353F-9939-DE4D-9894-D3FCD4658021}" sibTransId="{D42156CD-43FA-594F-A54D-D61C728AD1E3}"/>
    <dgm:cxn modelId="{8A6DC6EB-DD4A-A14B-9D7D-84BB0D038F70}" srcId="{A8AC8560-80E3-0544-B158-A7FCCD38FC96}" destId="{C57A43F1-28AB-8149-B2BA-D85A14B0DDF7}" srcOrd="3" destOrd="0" parTransId="{89A80D69-F021-0C42-8B58-0CDC60C7F278}" sibTransId="{2B853929-CFAA-3D4A-A0A3-98D9AAD674D5}"/>
    <dgm:cxn modelId="{8BEB1AED-3721-BA45-A9CB-58E9A71C9C3D}" srcId="{DF796EAA-74CA-8E44-B315-DB60DDABCE85}" destId="{691686F6-DD9F-DC4B-A7B3-08CC9C359CCC}" srcOrd="1" destOrd="0" parTransId="{FB2F8994-A029-D248-90D7-774A15A47280}" sibTransId="{496C699C-3C72-E74F-9D57-B6E58939A9E0}"/>
    <dgm:cxn modelId="{9C97D7F1-4A6F-9A47-AED7-17158304B447}" srcId="{B6C96644-3D16-5644-89DD-A5F03296AF3A}" destId="{A8AC8560-80E3-0544-B158-A7FCCD38FC96}" srcOrd="1" destOrd="0" parTransId="{0A409376-3F63-1B4F-9205-0511030BE054}" sibTransId="{D3517C35-1235-9745-AE3F-BC6460719458}"/>
    <dgm:cxn modelId="{F47AC2F3-7A34-5E41-B62A-72F4AE971BD7}" srcId="{B6C96644-3D16-5644-89DD-A5F03296AF3A}" destId="{AC4312B5-CA5D-954F-A6C3-F4A0314E9CDB}" srcOrd="0" destOrd="0" parTransId="{60B0F033-F04E-5646-BB1D-FB9F2F671F5F}" sibTransId="{1EE7F726-0F32-6349-9C1F-D4A149278B4B}"/>
    <dgm:cxn modelId="{826B28FE-9B90-0746-8B41-1B9E3E59955A}" srcId="{AC4312B5-CA5D-954F-A6C3-F4A0314E9CDB}" destId="{C217A64D-F2CE-DF46-BF4B-C24939298698}" srcOrd="1" destOrd="0" parTransId="{CB3CB5D9-E749-D340-A3E1-02370269ABB3}" sibTransId="{82746EF2-8F9D-AE4B-A1EB-8F80CD00495F}"/>
    <dgm:cxn modelId="{03514C57-F1D9-A940-80AB-345C829FF12E}" type="presParOf" srcId="{7F1A77BC-166F-A34B-B7B9-A47970347E6A}" destId="{C5F5586E-98A3-454D-A1D8-7BC944AC07C4}" srcOrd="0" destOrd="0" presId="urn:microsoft.com/office/officeart/2005/8/layout/vList5"/>
    <dgm:cxn modelId="{0B7FAE18-DEC4-334E-931D-9DE9F0FC74CB}" type="presParOf" srcId="{C5F5586E-98A3-454D-A1D8-7BC944AC07C4}" destId="{9207E058-57D6-2241-A888-7CD420445111}" srcOrd="0" destOrd="0" presId="urn:microsoft.com/office/officeart/2005/8/layout/vList5"/>
    <dgm:cxn modelId="{B2683CB1-2036-C441-800D-4BA510D1425B}" type="presParOf" srcId="{C5F5586E-98A3-454D-A1D8-7BC944AC07C4}" destId="{FD0ADACF-F76D-364B-A4D4-9D0FA4272749}" srcOrd="1" destOrd="0" presId="urn:microsoft.com/office/officeart/2005/8/layout/vList5"/>
    <dgm:cxn modelId="{50001BDC-14E4-BB48-A528-32E4B023F06B}" type="presParOf" srcId="{7F1A77BC-166F-A34B-B7B9-A47970347E6A}" destId="{F232B70C-E7FA-C044-A097-58F946448B1A}" srcOrd="1" destOrd="0" presId="urn:microsoft.com/office/officeart/2005/8/layout/vList5"/>
    <dgm:cxn modelId="{D0C4A343-FA87-5141-9C20-611A70A83D5E}" type="presParOf" srcId="{7F1A77BC-166F-A34B-B7B9-A47970347E6A}" destId="{2440D8A0-5E3C-C34D-B1B4-493F56E70F0F}" srcOrd="2" destOrd="0" presId="urn:microsoft.com/office/officeart/2005/8/layout/vList5"/>
    <dgm:cxn modelId="{18941FEA-E399-1748-AE9F-008C2D71C639}" type="presParOf" srcId="{2440D8A0-5E3C-C34D-B1B4-493F56E70F0F}" destId="{287A7C5B-94F9-2647-86C5-7C270E8D5145}" srcOrd="0" destOrd="0" presId="urn:microsoft.com/office/officeart/2005/8/layout/vList5"/>
    <dgm:cxn modelId="{20AC60F3-0E94-B445-88A7-05E87C462019}" type="presParOf" srcId="{2440D8A0-5E3C-C34D-B1B4-493F56E70F0F}" destId="{9DE147D4-ABE9-F54B-BDCC-B843AAB6A2CF}" srcOrd="1" destOrd="0" presId="urn:microsoft.com/office/officeart/2005/8/layout/vList5"/>
    <dgm:cxn modelId="{5F4A64CA-51A9-6B4A-9173-96CBE42D342A}" type="presParOf" srcId="{7F1A77BC-166F-A34B-B7B9-A47970347E6A}" destId="{B9D33D18-F616-BD4C-9CA7-ED90DBE7DAAD}" srcOrd="3" destOrd="0" presId="urn:microsoft.com/office/officeart/2005/8/layout/vList5"/>
    <dgm:cxn modelId="{051ECC4E-F947-8542-B4F4-8481287E04C7}" type="presParOf" srcId="{7F1A77BC-166F-A34B-B7B9-A47970347E6A}" destId="{3B152FFB-2EB2-AC4B-8F23-0E673CEC35A3}" srcOrd="4" destOrd="0" presId="urn:microsoft.com/office/officeart/2005/8/layout/vList5"/>
    <dgm:cxn modelId="{5814DF46-4359-D24C-ACD3-C796C5E767E2}" type="presParOf" srcId="{3B152FFB-2EB2-AC4B-8F23-0E673CEC35A3}" destId="{BD52BD11-74DF-584A-9A96-5B14D7735E9A}" srcOrd="0" destOrd="0" presId="urn:microsoft.com/office/officeart/2005/8/layout/vList5"/>
    <dgm:cxn modelId="{2285C76D-7E0E-7644-A29E-04BA89B24410}" type="presParOf" srcId="{3B152FFB-2EB2-AC4B-8F23-0E673CEC35A3}" destId="{C617E1C3-8B26-4A4B-B61F-2408E800942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24246-43B4-ED4C-9C14-1F144FF61227}">
      <dsp:nvSpPr>
        <dsp:cNvPr id="0" name=""/>
        <dsp:cNvSpPr/>
      </dsp:nvSpPr>
      <dsp:spPr>
        <a:xfrm>
          <a:off x="0" y="14870"/>
          <a:ext cx="4306151" cy="5164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Social Emotional Learning (SEL) &amp; Mindfulness</a:t>
          </a:r>
        </a:p>
      </dsp:txBody>
      <dsp:txXfrm>
        <a:off x="25210" y="40080"/>
        <a:ext cx="4255731" cy="466007"/>
      </dsp:txXfrm>
    </dsp:sp>
    <dsp:sp modelId="{238EAEFD-E5AE-1941-A454-5EE23B0D18FB}">
      <dsp:nvSpPr>
        <dsp:cNvPr id="0" name=""/>
        <dsp:cNvSpPr/>
      </dsp:nvSpPr>
      <dsp:spPr>
        <a:xfrm>
          <a:off x="0" y="531297"/>
          <a:ext cx="4306151" cy="793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2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/>
            <a:t>Teaching Kids to Pause, Cope, and Connect: Lessons in Social Emotional Learning and Mindfulness (Free Spirit. 2022)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/>
            <a:t>Mindfulness for Teen Anger: A Workbook to Overcome Anger and Aggression Using MBSR &amp; DBT (New Harbinger. 2013)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/>
            <a:t>Action Research Proposal Examining Efficacy at Local Elementary Schools</a:t>
          </a:r>
        </a:p>
      </dsp:txBody>
      <dsp:txXfrm>
        <a:off x="0" y="531297"/>
        <a:ext cx="4306151" cy="793845"/>
      </dsp:txXfrm>
    </dsp:sp>
    <dsp:sp modelId="{9203D552-A82A-C042-8D9A-8F020ED58961}">
      <dsp:nvSpPr>
        <dsp:cNvPr id="0" name=""/>
        <dsp:cNvSpPr/>
      </dsp:nvSpPr>
      <dsp:spPr>
        <a:xfrm>
          <a:off x="0" y="1325142"/>
          <a:ext cx="4306151" cy="516427"/>
        </a:xfrm>
        <a:prstGeom prst="roundRect">
          <a:avLst/>
        </a:prstGeom>
        <a:solidFill>
          <a:schemeClr val="accent2">
            <a:hueOff val="-1036716"/>
            <a:satOff val="-5484"/>
            <a:lumOff val="-209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Trauma &amp; Resiliency Among Urban Youth</a:t>
          </a:r>
        </a:p>
      </dsp:txBody>
      <dsp:txXfrm>
        <a:off x="25210" y="1350352"/>
        <a:ext cx="4255731" cy="466007"/>
      </dsp:txXfrm>
    </dsp:sp>
    <dsp:sp modelId="{3BA54051-ABBD-9944-B80B-08EFE0E7FAE5}">
      <dsp:nvSpPr>
        <dsp:cNvPr id="0" name=""/>
        <dsp:cNvSpPr/>
      </dsp:nvSpPr>
      <dsp:spPr>
        <a:xfrm>
          <a:off x="0" y="1841569"/>
          <a:ext cx="4306151" cy="3161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2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/>
            <a:t>Pathways of Resiliency and Risk Among Youth Exposed to Chronic Community Violence (Journal of Psychology and Social Studies. 2015)</a:t>
          </a:r>
        </a:p>
      </dsp:txBody>
      <dsp:txXfrm>
        <a:off x="0" y="1841569"/>
        <a:ext cx="4306151" cy="316192"/>
      </dsp:txXfrm>
    </dsp:sp>
    <dsp:sp modelId="{E32AE1E5-C3D1-CE4E-A9B0-55731829E7DF}">
      <dsp:nvSpPr>
        <dsp:cNvPr id="0" name=""/>
        <dsp:cNvSpPr/>
      </dsp:nvSpPr>
      <dsp:spPr>
        <a:xfrm>
          <a:off x="0" y="2157762"/>
          <a:ext cx="4306151" cy="516427"/>
        </a:xfrm>
        <a:prstGeom prst="roundRect">
          <a:avLst/>
        </a:prstGeom>
        <a:solidFill>
          <a:schemeClr val="accent2">
            <a:hueOff val="-2073431"/>
            <a:satOff val="-10969"/>
            <a:lumOff val="-418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Impact of Screens &amp; Social Media on Social/Emotional Health &amp; Development</a:t>
          </a:r>
        </a:p>
      </dsp:txBody>
      <dsp:txXfrm>
        <a:off x="25210" y="2182972"/>
        <a:ext cx="4255731" cy="466007"/>
      </dsp:txXfrm>
    </dsp:sp>
    <dsp:sp modelId="{2DBD9A0D-1040-DD48-B9AC-AB28638BAD2F}">
      <dsp:nvSpPr>
        <dsp:cNvPr id="0" name=""/>
        <dsp:cNvSpPr/>
      </dsp:nvSpPr>
      <dsp:spPr>
        <a:xfrm>
          <a:off x="0" y="2674189"/>
          <a:ext cx="4306151" cy="21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2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/>
            <a:t>Collaborative research project with experts in pediatrics and creativity</a:t>
          </a:r>
        </a:p>
      </dsp:txBody>
      <dsp:txXfrm>
        <a:off x="0" y="2674189"/>
        <a:ext cx="4306151" cy="215280"/>
      </dsp:txXfrm>
    </dsp:sp>
    <dsp:sp modelId="{3D47112F-97FC-2D4E-8AD7-1D4A9F79DC35}">
      <dsp:nvSpPr>
        <dsp:cNvPr id="0" name=""/>
        <dsp:cNvSpPr/>
      </dsp:nvSpPr>
      <dsp:spPr>
        <a:xfrm>
          <a:off x="0" y="2889469"/>
          <a:ext cx="4306151" cy="516427"/>
        </a:xfrm>
        <a:prstGeom prst="roundRect">
          <a:avLst/>
        </a:prstGeom>
        <a:solidFill>
          <a:schemeClr val="accent2">
            <a:hueOff val="-3110147"/>
            <a:satOff val="-16453"/>
            <a:lumOff val="-627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Mindfulness/Compassion Programs for University Students</a:t>
          </a:r>
        </a:p>
      </dsp:txBody>
      <dsp:txXfrm>
        <a:off x="25210" y="2914679"/>
        <a:ext cx="4255731" cy="466007"/>
      </dsp:txXfrm>
    </dsp:sp>
    <dsp:sp modelId="{FCCFB07C-D3E8-0944-829B-CB89520A75F1}">
      <dsp:nvSpPr>
        <dsp:cNvPr id="0" name=""/>
        <dsp:cNvSpPr/>
      </dsp:nvSpPr>
      <dsp:spPr>
        <a:xfrm>
          <a:off x="0" y="3405896"/>
          <a:ext cx="4306151" cy="457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720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000" kern="1200" dirty="0"/>
            <a:t>Potential collaboration with University Wellness Center based on  similar initiatives at National University, UCSD, UCLA, Stanford Center for Compassion and Altruism Research</a:t>
          </a:r>
        </a:p>
      </dsp:txBody>
      <dsp:txXfrm>
        <a:off x="0" y="3405896"/>
        <a:ext cx="4306151" cy="4574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9D3A9-88C1-044A-9CC7-4450DC6786A7}">
      <dsp:nvSpPr>
        <dsp:cNvPr id="0" name=""/>
        <dsp:cNvSpPr/>
      </dsp:nvSpPr>
      <dsp:spPr>
        <a:xfrm>
          <a:off x="2374" y="17377"/>
          <a:ext cx="2315430" cy="531142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Pause</a:t>
          </a:r>
        </a:p>
      </dsp:txBody>
      <dsp:txXfrm>
        <a:off x="2374" y="17377"/>
        <a:ext cx="2315430" cy="531142"/>
      </dsp:txXfrm>
    </dsp:sp>
    <dsp:sp modelId="{78C11ACF-1BAB-D946-A549-F09E608BF292}">
      <dsp:nvSpPr>
        <dsp:cNvPr id="0" name=""/>
        <dsp:cNvSpPr/>
      </dsp:nvSpPr>
      <dsp:spPr>
        <a:xfrm>
          <a:off x="2374" y="548520"/>
          <a:ext cx="2315430" cy="2170951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i="1" kern="1200" dirty="0">
              <a:solidFill>
                <a:schemeClr val="accent1">
                  <a:lumMod val="75000"/>
                </a:schemeClr>
              </a:solidFill>
            </a:rPr>
            <a:t>Mindfulness &amp; Self-Awareness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Recognizing emotions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Body awareness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Calming techniques</a:t>
          </a:r>
          <a:endParaRPr lang="en-US" sz="1800" kern="1200" dirty="0"/>
        </a:p>
      </dsp:txBody>
      <dsp:txXfrm>
        <a:off x="2374" y="548520"/>
        <a:ext cx="2315430" cy="2170951"/>
      </dsp:txXfrm>
    </dsp:sp>
    <dsp:sp modelId="{DFFA46DE-018A-C44C-BC2B-87A966A56CAB}">
      <dsp:nvSpPr>
        <dsp:cNvPr id="0" name=""/>
        <dsp:cNvSpPr/>
      </dsp:nvSpPr>
      <dsp:spPr>
        <a:xfrm>
          <a:off x="2641966" y="17377"/>
          <a:ext cx="2315430" cy="531142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Cope</a:t>
          </a:r>
          <a:endParaRPr lang="en-US" sz="1800" kern="1200" dirty="0"/>
        </a:p>
      </dsp:txBody>
      <dsp:txXfrm>
        <a:off x="2641966" y="17377"/>
        <a:ext cx="2315430" cy="531142"/>
      </dsp:txXfrm>
    </dsp:sp>
    <dsp:sp modelId="{086AD933-434B-0043-9D86-BFC562EDEF1E}">
      <dsp:nvSpPr>
        <dsp:cNvPr id="0" name=""/>
        <dsp:cNvSpPr/>
      </dsp:nvSpPr>
      <dsp:spPr>
        <a:xfrm>
          <a:off x="2641966" y="548520"/>
          <a:ext cx="2315430" cy="2170951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i="1" kern="1200" dirty="0">
              <a:solidFill>
                <a:schemeClr val="accent2">
                  <a:lumMod val="75000"/>
                </a:schemeClr>
              </a:solidFill>
            </a:rPr>
            <a:t>Emotional Regulation Skills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Deep breathing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Positive self-talk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Problem-solving strategies</a:t>
          </a:r>
          <a:endParaRPr lang="en-US" sz="1800" kern="1200" dirty="0"/>
        </a:p>
      </dsp:txBody>
      <dsp:txXfrm>
        <a:off x="2641966" y="548520"/>
        <a:ext cx="2315430" cy="2170951"/>
      </dsp:txXfrm>
    </dsp:sp>
    <dsp:sp modelId="{91AC679F-985D-7C45-B0AC-17C65FD293D7}">
      <dsp:nvSpPr>
        <dsp:cNvPr id="0" name=""/>
        <dsp:cNvSpPr/>
      </dsp:nvSpPr>
      <dsp:spPr>
        <a:xfrm>
          <a:off x="5281557" y="17377"/>
          <a:ext cx="2315430" cy="531142"/>
        </a:xfrm>
        <a:prstGeom prst="rect">
          <a:avLst/>
        </a:prstGeom>
        <a:solidFill>
          <a:schemeClr val="accent3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Connect</a:t>
          </a:r>
          <a:endParaRPr lang="en-US" sz="1800" kern="1200" dirty="0"/>
        </a:p>
      </dsp:txBody>
      <dsp:txXfrm>
        <a:off x="5281557" y="17377"/>
        <a:ext cx="2315430" cy="531142"/>
      </dsp:txXfrm>
    </dsp:sp>
    <dsp:sp modelId="{971E6ABC-E191-714E-96C7-D5415FCFBCF7}">
      <dsp:nvSpPr>
        <dsp:cNvPr id="0" name=""/>
        <dsp:cNvSpPr/>
      </dsp:nvSpPr>
      <dsp:spPr>
        <a:xfrm>
          <a:off x="5281557" y="548520"/>
          <a:ext cx="2315430" cy="2170951"/>
        </a:xfrm>
        <a:prstGeom prst="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i="1" kern="1200" dirty="0">
              <a:solidFill>
                <a:schemeClr val="accent3">
                  <a:lumMod val="75000"/>
                </a:schemeClr>
              </a:solidFill>
            </a:rPr>
            <a:t>Relationship Building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Empathy development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Communication skills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Friendship strategies</a:t>
          </a:r>
          <a:endParaRPr lang="en-US" sz="1800" kern="1200" dirty="0"/>
        </a:p>
      </dsp:txBody>
      <dsp:txXfrm>
        <a:off x="5281557" y="548520"/>
        <a:ext cx="2315430" cy="2170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10FFF-AEC5-4C07-86C0-807929B82DAC}">
      <dsp:nvSpPr>
        <dsp:cNvPr id="0" name=""/>
        <dsp:cNvSpPr/>
      </dsp:nvSpPr>
      <dsp:spPr>
        <a:xfrm>
          <a:off x="1398488" y="882812"/>
          <a:ext cx="1197935" cy="60649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Emotions</a:t>
          </a:r>
        </a:p>
      </dsp:txBody>
      <dsp:txXfrm>
        <a:off x="1573922" y="971631"/>
        <a:ext cx="847067" cy="428859"/>
      </dsp:txXfrm>
    </dsp:sp>
    <dsp:sp modelId="{4A1E15AC-E29E-40F7-879B-6A61D3DD345A}">
      <dsp:nvSpPr>
        <dsp:cNvPr id="0" name=""/>
        <dsp:cNvSpPr/>
      </dsp:nvSpPr>
      <dsp:spPr>
        <a:xfrm rot="19558084">
          <a:off x="1095952" y="655064"/>
          <a:ext cx="395949" cy="20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101188" y="712938"/>
        <a:ext cx="334803" cy="122292"/>
      </dsp:txXfrm>
    </dsp:sp>
    <dsp:sp modelId="{B23FECC7-8A67-444D-BA7D-D460AE2A9515}">
      <dsp:nvSpPr>
        <dsp:cNvPr id="0" name=""/>
        <dsp:cNvSpPr/>
      </dsp:nvSpPr>
      <dsp:spPr>
        <a:xfrm>
          <a:off x="1321443" y="10034"/>
          <a:ext cx="1381934" cy="75812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Thoughts</a:t>
          </a:r>
        </a:p>
      </dsp:txBody>
      <dsp:txXfrm>
        <a:off x="1523823" y="121058"/>
        <a:ext cx="977174" cy="536073"/>
      </dsp:txXfrm>
    </dsp:sp>
    <dsp:sp modelId="{E172801E-B056-4FD9-80B5-36937EBF8694}">
      <dsp:nvSpPr>
        <dsp:cNvPr id="0" name=""/>
        <dsp:cNvSpPr/>
      </dsp:nvSpPr>
      <dsp:spPr>
        <a:xfrm rot="44966">
          <a:off x="2640454" y="1096946"/>
          <a:ext cx="348486" cy="20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904700"/>
                <a:satOff val="9104"/>
                <a:lumOff val="523"/>
                <a:alphaOff val="0"/>
                <a:tint val="98000"/>
                <a:lumMod val="100000"/>
              </a:schemeClr>
            </a:gs>
            <a:gs pos="100000">
              <a:schemeClr val="accent4">
                <a:hueOff val="-904700"/>
                <a:satOff val="9104"/>
                <a:lumOff val="523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640457" y="1137310"/>
        <a:ext cx="287340" cy="122292"/>
      </dsp:txXfrm>
    </dsp:sp>
    <dsp:sp modelId="{27E30A04-455A-492A-B8FB-E834B60C7271}">
      <dsp:nvSpPr>
        <dsp:cNvPr id="0" name=""/>
        <dsp:cNvSpPr/>
      </dsp:nvSpPr>
      <dsp:spPr>
        <a:xfrm>
          <a:off x="3007152" y="645026"/>
          <a:ext cx="1063197" cy="1122391"/>
        </a:xfrm>
        <a:prstGeom prst="ellipse">
          <a:avLst/>
        </a:prstGeom>
        <a:gradFill rotWithShape="0">
          <a:gsLst>
            <a:gs pos="0">
              <a:schemeClr val="accent4">
                <a:hueOff val="-904700"/>
                <a:satOff val="9104"/>
                <a:lumOff val="523"/>
                <a:alphaOff val="0"/>
                <a:tint val="98000"/>
                <a:lumMod val="100000"/>
              </a:schemeClr>
            </a:gs>
            <a:gs pos="100000">
              <a:schemeClr val="accent4">
                <a:hueOff val="-904700"/>
                <a:satOff val="9104"/>
                <a:lumOff val="523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Action</a:t>
          </a:r>
        </a:p>
      </dsp:txBody>
      <dsp:txXfrm>
        <a:off x="3162854" y="809396"/>
        <a:ext cx="751793" cy="793651"/>
      </dsp:txXfrm>
    </dsp:sp>
    <dsp:sp modelId="{568FEA66-CA5E-4C49-A464-D6567E2A36B0}">
      <dsp:nvSpPr>
        <dsp:cNvPr id="0" name=""/>
        <dsp:cNvSpPr/>
      </dsp:nvSpPr>
      <dsp:spPr>
        <a:xfrm rot="2364073">
          <a:off x="865784" y="1650873"/>
          <a:ext cx="434026" cy="2038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809400"/>
                <a:satOff val="18208"/>
                <a:lumOff val="1046"/>
                <a:alphaOff val="0"/>
                <a:tint val="98000"/>
                <a:lumMod val="100000"/>
              </a:schemeClr>
            </a:gs>
            <a:gs pos="100000">
              <a:schemeClr val="accent4">
                <a:hueOff val="-1809400"/>
                <a:satOff val="18208"/>
                <a:lumOff val="1046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872733" y="1672231"/>
        <a:ext cx="372880" cy="122292"/>
      </dsp:txXfrm>
    </dsp:sp>
    <dsp:sp modelId="{5973C562-CC48-41B4-AD13-14E8230D4B99}">
      <dsp:nvSpPr>
        <dsp:cNvPr id="0" name=""/>
        <dsp:cNvSpPr/>
      </dsp:nvSpPr>
      <dsp:spPr>
        <a:xfrm>
          <a:off x="1322985" y="1677643"/>
          <a:ext cx="1357651" cy="758121"/>
        </a:xfrm>
        <a:prstGeom prst="ellipse">
          <a:avLst/>
        </a:prstGeom>
        <a:gradFill rotWithShape="0">
          <a:gsLst>
            <a:gs pos="0">
              <a:schemeClr val="accent4">
                <a:hueOff val="-1809400"/>
                <a:satOff val="18208"/>
                <a:lumOff val="1046"/>
                <a:alphaOff val="0"/>
                <a:tint val="98000"/>
                <a:lumMod val="100000"/>
              </a:schemeClr>
            </a:gs>
            <a:gs pos="100000">
              <a:schemeClr val="accent4">
                <a:hueOff val="-1809400"/>
                <a:satOff val="18208"/>
                <a:lumOff val="1046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Physical Sensations</a:t>
          </a:r>
        </a:p>
      </dsp:txBody>
      <dsp:txXfrm>
        <a:off x="1521808" y="1788667"/>
        <a:ext cx="960005" cy="536073"/>
      </dsp:txXfrm>
    </dsp:sp>
    <dsp:sp modelId="{17727D2A-B00F-4F0E-B959-F314B46BF0C7}">
      <dsp:nvSpPr>
        <dsp:cNvPr id="0" name=""/>
        <dsp:cNvSpPr/>
      </dsp:nvSpPr>
      <dsp:spPr>
        <a:xfrm rot="44551">
          <a:off x="1017552" y="1073708"/>
          <a:ext cx="348481" cy="203820"/>
        </a:xfrm>
        <a:prstGeom prst="rightArrow">
          <a:avLst/>
        </a:prstGeom>
        <a:gradFill rotWithShape="0">
          <a:gsLst>
            <a:gs pos="0">
              <a:schemeClr val="accent4">
                <a:hueOff val="-2714100"/>
                <a:satOff val="27312"/>
                <a:lumOff val="1569"/>
                <a:alphaOff val="0"/>
                <a:tint val="98000"/>
                <a:lumMod val="100000"/>
              </a:schemeClr>
            </a:gs>
            <a:gs pos="100000">
              <a:schemeClr val="accent4">
                <a:hueOff val="-2714100"/>
                <a:satOff val="27312"/>
                <a:lumOff val="1569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 rot="10800000">
        <a:off x="1017555" y="1114076"/>
        <a:ext cx="287335" cy="122292"/>
      </dsp:txXfrm>
    </dsp:sp>
    <dsp:sp modelId="{BC4049E6-4B09-4215-BE24-2D27E2A379F5}">
      <dsp:nvSpPr>
        <dsp:cNvPr id="0" name=""/>
        <dsp:cNvSpPr/>
      </dsp:nvSpPr>
      <dsp:spPr>
        <a:xfrm>
          <a:off x="0" y="634874"/>
          <a:ext cx="972139" cy="1063197"/>
        </a:xfrm>
        <a:prstGeom prst="ellipse">
          <a:avLst/>
        </a:prstGeom>
        <a:gradFill rotWithShape="0">
          <a:gsLst>
            <a:gs pos="0">
              <a:schemeClr val="accent4">
                <a:hueOff val="-2714100"/>
                <a:satOff val="27312"/>
                <a:lumOff val="1569"/>
                <a:alphaOff val="0"/>
                <a:tint val="98000"/>
                <a:lumMod val="100000"/>
              </a:schemeClr>
            </a:gs>
            <a:gs pos="100000">
              <a:schemeClr val="accent4">
                <a:hueOff val="-2714100"/>
                <a:satOff val="27312"/>
                <a:lumOff val="1569"/>
                <a:alphaOff val="0"/>
                <a:shade val="88000"/>
                <a:lumMod val="88000"/>
              </a:schemeClr>
            </a:gs>
          </a:gsLst>
          <a:lin ang="5400000" scaled="1"/>
        </a:gradFill>
        <a:ln>
          <a:noFill/>
        </a:ln>
        <a:effectLst>
          <a:outerShdw blurRad="63500" dist="38100" dir="5400000" rotWithShape="0">
            <a:srgbClr val="000000">
              <a:alpha val="65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Event</a:t>
          </a:r>
        </a:p>
      </dsp:txBody>
      <dsp:txXfrm>
        <a:off x="142366" y="790576"/>
        <a:ext cx="687407" cy="7517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30254-A51B-7E4A-8DBA-338A7488F547}">
      <dsp:nvSpPr>
        <dsp:cNvPr id="0" name=""/>
        <dsp:cNvSpPr/>
      </dsp:nvSpPr>
      <dsp:spPr>
        <a:xfrm>
          <a:off x="970200" y="503475"/>
          <a:ext cx="3355499" cy="3355499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CB44B8-C18C-CE41-B9F3-0DFE7342620D}">
      <dsp:nvSpPr>
        <dsp:cNvPr id="0" name=""/>
        <dsp:cNvSpPr/>
      </dsp:nvSpPr>
      <dsp:spPr>
        <a:xfrm>
          <a:off x="970200" y="503475"/>
          <a:ext cx="3355499" cy="3355499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920AA-7E7E-0445-BD05-94A445E14C19}">
      <dsp:nvSpPr>
        <dsp:cNvPr id="0" name=""/>
        <dsp:cNvSpPr/>
      </dsp:nvSpPr>
      <dsp:spPr>
        <a:xfrm>
          <a:off x="970200" y="503475"/>
          <a:ext cx="3355499" cy="3355499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4AB6FF-399F-E546-A65A-5D02D130E4E0}">
      <dsp:nvSpPr>
        <dsp:cNvPr id="0" name=""/>
        <dsp:cNvSpPr/>
      </dsp:nvSpPr>
      <dsp:spPr>
        <a:xfrm>
          <a:off x="970200" y="503475"/>
          <a:ext cx="3355499" cy="3355499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755D3-E87B-1346-8E18-F28388625E04}">
      <dsp:nvSpPr>
        <dsp:cNvPr id="0" name=""/>
        <dsp:cNvSpPr/>
      </dsp:nvSpPr>
      <dsp:spPr>
        <a:xfrm>
          <a:off x="1876062" y="1409337"/>
          <a:ext cx="1543775" cy="1543775"/>
        </a:xfrm>
        <a:prstGeom prst="ellipse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Action Research Cycle</a:t>
          </a:r>
        </a:p>
      </dsp:txBody>
      <dsp:txXfrm>
        <a:off x="2102143" y="1635418"/>
        <a:ext cx="1091613" cy="1091613"/>
      </dsp:txXfrm>
    </dsp:sp>
    <dsp:sp modelId="{C0948E2C-4C5F-C947-A381-0C3C7261D666}">
      <dsp:nvSpPr>
        <dsp:cNvPr id="0" name=""/>
        <dsp:cNvSpPr/>
      </dsp:nvSpPr>
      <dsp:spPr>
        <a:xfrm>
          <a:off x="2107628" y="2056"/>
          <a:ext cx="1080642" cy="1080642"/>
        </a:xfrm>
        <a:prstGeom prst="ellipse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Reflect</a:t>
          </a:r>
        </a:p>
      </dsp:txBody>
      <dsp:txXfrm>
        <a:off x="2265884" y="160312"/>
        <a:ext cx="764130" cy="764130"/>
      </dsp:txXfrm>
    </dsp:sp>
    <dsp:sp modelId="{0CF15E43-C23C-5945-A4A5-FCCBF898F0B3}">
      <dsp:nvSpPr>
        <dsp:cNvPr id="0" name=""/>
        <dsp:cNvSpPr/>
      </dsp:nvSpPr>
      <dsp:spPr>
        <a:xfrm>
          <a:off x="3746475" y="1640903"/>
          <a:ext cx="1080642" cy="1080642"/>
        </a:xfrm>
        <a:prstGeom prst="ellipse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Plan</a:t>
          </a:r>
        </a:p>
      </dsp:txBody>
      <dsp:txXfrm>
        <a:off x="3904731" y="1799159"/>
        <a:ext cx="764130" cy="764130"/>
      </dsp:txXfrm>
    </dsp:sp>
    <dsp:sp modelId="{C00125CC-F2AD-6C4D-8804-056DAFDFA43B}">
      <dsp:nvSpPr>
        <dsp:cNvPr id="0" name=""/>
        <dsp:cNvSpPr/>
      </dsp:nvSpPr>
      <dsp:spPr>
        <a:xfrm>
          <a:off x="2107628" y="3279750"/>
          <a:ext cx="1080642" cy="1080642"/>
        </a:xfrm>
        <a:prstGeom prst="ellipse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Act</a:t>
          </a:r>
        </a:p>
      </dsp:txBody>
      <dsp:txXfrm>
        <a:off x="2265884" y="3438006"/>
        <a:ext cx="764130" cy="764130"/>
      </dsp:txXfrm>
    </dsp:sp>
    <dsp:sp modelId="{D03424B3-C577-914F-A228-F0CD4CE6B9EF}">
      <dsp:nvSpPr>
        <dsp:cNvPr id="0" name=""/>
        <dsp:cNvSpPr/>
      </dsp:nvSpPr>
      <dsp:spPr>
        <a:xfrm>
          <a:off x="468781" y="1640903"/>
          <a:ext cx="1080642" cy="1080642"/>
        </a:xfrm>
        <a:prstGeom prst="ellipse">
          <a:avLst/>
        </a:prstGeom>
        <a:solidFill>
          <a:schemeClr val="accent3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Observe</a:t>
          </a:r>
        </a:p>
      </dsp:txBody>
      <dsp:txXfrm>
        <a:off x="627037" y="1799159"/>
        <a:ext cx="764130" cy="7641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25CBC7-AD26-9C44-AD69-6F6D836DE1CD}">
      <dsp:nvSpPr>
        <dsp:cNvPr id="0" name=""/>
        <dsp:cNvSpPr/>
      </dsp:nvSpPr>
      <dsp:spPr>
        <a:xfrm>
          <a:off x="2248" y="34530"/>
          <a:ext cx="2192724" cy="489600"/>
        </a:xfrm>
        <a:prstGeom prst="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First Grade</a:t>
          </a:r>
        </a:p>
      </dsp:txBody>
      <dsp:txXfrm>
        <a:off x="2248" y="34530"/>
        <a:ext cx="2192724" cy="489600"/>
      </dsp:txXfrm>
    </dsp:sp>
    <dsp:sp modelId="{713CB100-309C-CD4B-B4AE-E71475558831}">
      <dsp:nvSpPr>
        <dsp:cNvPr id="0" name=""/>
        <dsp:cNvSpPr/>
      </dsp:nvSpPr>
      <dsp:spPr>
        <a:xfrm>
          <a:off x="2248" y="524130"/>
          <a:ext cx="2192724" cy="15399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5-6 years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 Grad Student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(Supervisor)</a:t>
          </a:r>
        </a:p>
      </dsp:txBody>
      <dsp:txXfrm>
        <a:off x="2248" y="524130"/>
        <a:ext cx="2192724" cy="1539945"/>
      </dsp:txXfrm>
    </dsp:sp>
    <dsp:sp modelId="{AD5B74B5-7075-6448-81AE-B8D78773F622}">
      <dsp:nvSpPr>
        <dsp:cNvPr id="0" name=""/>
        <dsp:cNvSpPr/>
      </dsp:nvSpPr>
      <dsp:spPr>
        <a:xfrm>
          <a:off x="2501954" y="34530"/>
          <a:ext cx="2192724" cy="489600"/>
        </a:xfrm>
        <a:prstGeom prst="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Third Grade </a:t>
          </a:r>
        </a:p>
      </dsp:txBody>
      <dsp:txXfrm>
        <a:off x="2501954" y="34530"/>
        <a:ext cx="2192724" cy="489600"/>
      </dsp:txXfrm>
    </dsp:sp>
    <dsp:sp modelId="{DC2EA4D7-1AD9-B94B-B35D-C5021DFD7832}">
      <dsp:nvSpPr>
        <dsp:cNvPr id="0" name=""/>
        <dsp:cNvSpPr/>
      </dsp:nvSpPr>
      <dsp:spPr>
        <a:xfrm>
          <a:off x="2501954" y="524130"/>
          <a:ext cx="2192724" cy="15399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7-8 years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 Grad Student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(Supervisor)</a:t>
          </a:r>
        </a:p>
      </dsp:txBody>
      <dsp:txXfrm>
        <a:off x="2501954" y="524130"/>
        <a:ext cx="2192724" cy="1539945"/>
      </dsp:txXfrm>
    </dsp:sp>
    <dsp:sp modelId="{CA7D20DA-7ACA-FF45-B322-179C75F7CC48}">
      <dsp:nvSpPr>
        <dsp:cNvPr id="0" name=""/>
        <dsp:cNvSpPr/>
      </dsp:nvSpPr>
      <dsp:spPr>
        <a:xfrm>
          <a:off x="5001660" y="34530"/>
          <a:ext cx="2192724" cy="489600"/>
        </a:xfrm>
        <a:prstGeom prst="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Fifth Grade</a:t>
          </a:r>
        </a:p>
      </dsp:txBody>
      <dsp:txXfrm>
        <a:off x="5001660" y="34530"/>
        <a:ext cx="2192724" cy="489600"/>
      </dsp:txXfrm>
    </dsp:sp>
    <dsp:sp modelId="{97C60972-63D5-2949-B35C-9E6BD6C5E5FF}">
      <dsp:nvSpPr>
        <dsp:cNvPr id="0" name=""/>
        <dsp:cNvSpPr/>
      </dsp:nvSpPr>
      <dsp:spPr>
        <a:xfrm>
          <a:off x="5001660" y="524130"/>
          <a:ext cx="2192724" cy="15399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Students: 20-25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 Range: 9-10 years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 Grad Student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(Supervisor)</a:t>
          </a:r>
        </a:p>
      </dsp:txBody>
      <dsp:txXfrm>
        <a:off x="5001660" y="524130"/>
        <a:ext cx="2192724" cy="15399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A3FB2-C4D6-3E4B-B547-615815486FC3}">
      <dsp:nvSpPr>
        <dsp:cNvPr id="0" name=""/>
        <dsp:cNvSpPr/>
      </dsp:nvSpPr>
      <dsp:spPr>
        <a:xfrm rot="5400000">
          <a:off x="-198514" y="199486"/>
          <a:ext cx="1323432" cy="926402"/>
        </a:xfrm>
        <a:prstGeom prst="chevron">
          <a:avLst/>
        </a:prstGeom>
        <a:solidFill>
          <a:schemeClr val="accent3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Weeks 1-2</a:t>
          </a:r>
          <a:endParaRPr lang="en-US" sz="1300" kern="1200" dirty="0"/>
        </a:p>
      </dsp:txBody>
      <dsp:txXfrm rot="-5400000">
        <a:off x="1" y="464172"/>
        <a:ext cx="926402" cy="397030"/>
      </dsp:txXfrm>
    </dsp:sp>
    <dsp:sp modelId="{E77AA5B3-22FD-764B-B604-CADF77C2963F}">
      <dsp:nvSpPr>
        <dsp:cNvPr id="0" name=""/>
        <dsp:cNvSpPr/>
      </dsp:nvSpPr>
      <dsp:spPr>
        <a:xfrm rot="5400000">
          <a:off x="4020364" y="-3092989"/>
          <a:ext cx="860231" cy="7048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Baseline &amp; Training</a:t>
          </a:r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Pre-Assessments, Teacher/Parent Prep, Grad Student Training Orientation </a:t>
          </a:r>
          <a:endParaRPr lang="en-US" sz="1500" kern="1200" dirty="0"/>
        </a:p>
      </dsp:txBody>
      <dsp:txXfrm rot="-5400000">
        <a:off x="926403" y="42965"/>
        <a:ext cx="7006161" cy="776245"/>
      </dsp:txXfrm>
    </dsp:sp>
    <dsp:sp modelId="{38E0D40F-10F6-A54D-A5C6-4C7E6B8AAB5F}">
      <dsp:nvSpPr>
        <dsp:cNvPr id="0" name=""/>
        <dsp:cNvSpPr/>
      </dsp:nvSpPr>
      <dsp:spPr>
        <a:xfrm rot="5400000">
          <a:off x="-198514" y="1324655"/>
          <a:ext cx="1323432" cy="926402"/>
        </a:xfrm>
        <a:prstGeom prst="chevron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Weeks 3-24</a:t>
          </a:r>
          <a:endParaRPr lang="en-US" sz="1300" kern="1200" dirty="0"/>
        </a:p>
      </dsp:txBody>
      <dsp:txXfrm rot="-5400000">
        <a:off x="1" y="1589341"/>
        <a:ext cx="926402" cy="397030"/>
      </dsp:txXfrm>
    </dsp:sp>
    <dsp:sp modelId="{3B1980A9-B560-3B4C-AC29-FF6D72BCEB80}">
      <dsp:nvSpPr>
        <dsp:cNvPr id="0" name=""/>
        <dsp:cNvSpPr/>
      </dsp:nvSpPr>
      <dsp:spPr>
        <a:xfrm rot="5400000">
          <a:off x="4020364" y="-1967821"/>
          <a:ext cx="860231" cy="7048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 dirty="0"/>
            <a:t>Curriculum Implementation</a:t>
          </a:r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Two-Three Sessions/Week (30-45min), 30-36 Total Sessions</a:t>
          </a:r>
          <a:endParaRPr lang="en-US" sz="1500" kern="1200" dirty="0"/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Classroom Observations, Journal Reflections, Supervisor-Grad Student Monitoring</a:t>
          </a:r>
          <a:endParaRPr lang="en-US" sz="1500" kern="1200" dirty="0"/>
        </a:p>
      </dsp:txBody>
      <dsp:txXfrm rot="-5400000">
        <a:off x="926403" y="1168133"/>
        <a:ext cx="7006161" cy="776245"/>
      </dsp:txXfrm>
    </dsp:sp>
    <dsp:sp modelId="{B67F72E9-6DF9-EF43-9A82-5D0B55E886ED}">
      <dsp:nvSpPr>
        <dsp:cNvPr id="0" name=""/>
        <dsp:cNvSpPr/>
      </dsp:nvSpPr>
      <dsp:spPr>
        <a:xfrm rot="5400000">
          <a:off x="-198514" y="2449823"/>
          <a:ext cx="1323432" cy="926402"/>
        </a:xfrm>
        <a:prstGeom prst="chevron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Weeks 25-28</a:t>
          </a:r>
          <a:endParaRPr lang="en-US" sz="1300" kern="1200" dirty="0"/>
        </a:p>
      </dsp:txBody>
      <dsp:txXfrm rot="-5400000">
        <a:off x="1" y="2714509"/>
        <a:ext cx="926402" cy="397030"/>
      </dsp:txXfrm>
    </dsp:sp>
    <dsp:sp modelId="{4C176B0B-EC75-F94C-8811-27319D8349D6}">
      <dsp:nvSpPr>
        <dsp:cNvPr id="0" name=""/>
        <dsp:cNvSpPr/>
      </dsp:nvSpPr>
      <dsp:spPr>
        <a:xfrm rot="5400000">
          <a:off x="4020364" y="-842652"/>
          <a:ext cx="860231" cy="70481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500" b="1" kern="1200"/>
            <a:t>Data Collection &amp; Analysis</a:t>
          </a:r>
          <a:endParaRPr lang="en-US" sz="1500" b="1" kern="1200" dirty="0"/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Post-Assessments, Focus Groups, Data Analysis, Final Report </a:t>
          </a:r>
          <a:endParaRPr lang="en-US" sz="1500" kern="1200" dirty="0"/>
        </a:p>
      </dsp:txBody>
      <dsp:txXfrm rot="-5400000">
        <a:off x="926403" y="2293302"/>
        <a:ext cx="7006161" cy="7762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B5FD2-FE06-5E4E-8D22-F01D38B937EA}">
      <dsp:nvSpPr>
        <dsp:cNvPr id="0" name=""/>
        <dsp:cNvSpPr/>
      </dsp:nvSpPr>
      <dsp:spPr>
        <a:xfrm>
          <a:off x="2661" y="52968"/>
          <a:ext cx="2594780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Quantitative</a:t>
          </a:r>
        </a:p>
      </dsp:txBody>
      <dsp:txXfrm>
        <a:off x="2661" y="52968"/>
        <a:ext cx="2594780" cy="604800"/>
      </dsp:txXfrm>
    </dsp:sp>
    <dsp:sp modelId="{C41C5564-5DE6-C14A-9ACA-A56F404EFABF}">
      <dsp:nvSpPr>
        <dsp:cNvPr id="0" name=""/>
        <dsp:cNvSpPr/>
      </dsp:nvSpPr>
      <dsp:spPr>
        <a:xfrm>
          <a:off x="2661" y="657768"/>
          <a:ext cx="2594780" cy="25561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Repeated Measures ANOVA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Effect Sizes (Cohen’s d)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Clinical Significance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Descriptive Statistics</a:t>
          </a:r>
        </a:p>
      </dsp:txBody>
      <dsp:txXfrm>
        <a:off x="2661" y="657768"/>
        <a:ext cx="2594780" cy="2556195"/>
      </dsp:txXfrm>
    </dsp:sp>
    <dsp:sp modelId="{6194B9CE-D164-894B-BAA9-E3809E5E27DB}">
      <dsp:nvSpPr>
        <dsp:cNvPr id="0" name=""/>
        <dsp:cNvSpPr/>
      </dsp:nvSpPr>
      <dsp:spPr>
        <a:xfrm>
          <a:off x="2960711" y="52968"/>
          <a:ext cx="2594780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Qualitative</a:t>
          </a:r>
        </a:p>
      </dsp:txBody>
      <dsp:txXfrm>
        <a:off x="2960711" y="52968"/>
        <a:ext cx="2594780" cy="604800"/>
      </dsp:txXfrm>
    </dsp:sp>
    <dsp:sp modelId="{29BD960B-8252-2449-A293-316EC2A2A4F8}">
      <dsp:nvSpPr>
        <dsp:cNvPr id="0" name=""/>
        <dsp:cNvSpPr/>
      </dsp:nvSpPr>
      <dsp:spPr>
        <a:xfrm>
          <a:off x="2960711" y="657768"/>
          <a:ext cx="2594780" cy="25561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Thematic Analysis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Pattern Identification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Teacher/Parent Reflections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Student Feedback</a:t>
          </a:r>
        </a:p>
      </dsp:txBody>
      <dsp:txXfrm>
        <a:off x="2960711" y="657768"/>
        <a:ext cx="2594780" cy="2556195"/>
      </dsp:txXfrm>
    </dsp:sp>
    <dsp:sp modelId="{FDAC5029-B886-EC45-AC87-5D931131D499}">
      <dsp:nvSpPr>
        <dsp:cNvPr id="0" name=""/>
        <dsp:cNvSpPr/>
      </dsp:nvSpPr>
      <dsp:spPr>
        <a:xfrm>
          <a:off x="5918761" y="52968"/>
          <a:ext cx="2594780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Integration</a:t>
          </a:r>
        </a:p>
      </dsp:txBody>
      <dsp:txXfrm>
        <a:off x="5918761" y="52968"/>
        <a:ext cx="2594780" cy="604800"/>
      </dsp:txXfrm>
    </dsp:sp>
    <dsp:sp modelId="{3B98CA80-6EBD-DE44-AC14-4CCB352830F3}">
      <dsp:nvSpPr>
        <dsp:cNvPr id="0" name=""/>
        <dsp:cNvSpPr/>
      </dsp:nvSpPr>
      <dsp:spPr>
        <a:xfrm>
          <a:off x="5918761" y="657768"/>
          <a:ext cx="2594780" cy="255619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Triangulation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Explanation Building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Pattern Matching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Comprehensive Synthesis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5918761" y="657768"/>
        <a:ext cx="2594780" cy="25561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6A0CD-E2ED-524F-980C-DB7EAC6BE042}">
      <dsp:nvSpPr>
        <dsp:cNvPr id="0" name=""/>
        <dsp:cNvSpPr/>
      </dsp:nvSpPr>
      <dsp:spPr>
        <a:xfrm>
          <a:off x="2857" y="75963"/>
          <a:ext cx="1718020" cy="5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Student Experience</a:t>
          </a:r>
        </a:p>
      </dsp:txBody>
      <dsp:txXfrm>
        <a:off x="2857" y="75963"/>
        <a:ext cx="1718020" cy="509703"/>
      </dsp:txXfrm>
    </dsp:sp>
    <dsp:sp modelId="{458A76F5-8A72-9640-96C6-F3E3CA631CB8}">
      <dsp:nvSpPr>
        <dsp:cNvPr id="0" name=""/>
        <dsp:cNvSpPr/>
      </dsp:nvSpPr>
      <dsp:spPr>
        <a:xfrm>
          <a:off x="2857" y="585666"/>
          <a:ext cx="1718020" cy="2075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• Increased emotional vocabulary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Greater self-awareness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Improved conflict resolution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 Enhanced peer relationships</a:t>
          </a:r>
          <a:endParaRPr lang="en-US" sz="1400" kern="1200" dirty="0"/>
        </a:p>
      </dsp:txBody>
      <dsp:txXfrm>
        <a:off x="2857" y="585666"/>
        <a:ext cx="1718020" cy="2075219"/>
      </dsp:txXfrm>
    </dsp:sp>
    <dsp:sp modelId="{E399C2B3-9A22-D94D-A473-E2DD38B2416A}">
      <dsp:nvSpPr>
        <dsp:cNvPr id="0" name=""/>
        <dsp:cNvSpPr/>
      </dsp:nvSpPr>
      <dsp:spPr>
        <a:xfrm>
          <a:off x="1961400" y="75963"/>
          <a:ext cx="1718020" cy="5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Teacher Observations</a:t>
          </a:r>
        </a:p>
      </dsp:txBody>
      <dsp:txXfrm>
        <a:off x="1961400" y="75963"/>
        <a:ext cx="1718020" cy="509703"/>
      </dsp:txXfrm>
    </dsp:sp>
    <dsp:sp modelId="{DC9FDA75-79F3-9342-9446-E418CE476003}">
      <dsp:nvSpPr>
        <dsp:cNvPr id="0" name=""/>
        <dsp:cNvSpPr/>
      </dsp:nvSpPr>
      <dsp:spPr>
        <a:xfrm>
          <a:off x="1961400" y="585666"/>
          <a:ext cx="1718020" cy="2075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Reduced classroom disruptions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Students using coping strategies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More empathetic peer interactions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Positive classroom climate shift</a:t>
          </a:r>
          <a:endParaRPr lang="en-US" sz="1400" kern="1200" dirty="0"/>
        </a:p>
      </dsp:txBody>
      <dsp:txXfrm>
        <a:off x="1961400" y="585666"/>
        <a:ext cx="1718020" cy="2075219"/>
      </dsp:txXfrm>
    </dsp:sp>
    <dsp:sp modelId="{74AFBA18-3686-AD4B-8044-E8D6B9229367}">
      <dsp:nvSpPr>
        <dsp:cNvPr id="0" name=""/>
        <dsp:cNvSpPr/>
      </dsp:nvSpPr>
      <dsp:spPr>
        <a:xfrm>
          <a:off x="3919942" y="75963"/>
          <a:ext cx="1718020" cy="5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Graduate Student Growth</a:t>
          </a:r>
        </a:p>
      </dsp:txBody>
      <dsp:txXfrm>
        <a:off x="3919942" y="75963"/>
        <a:ext cx="1718020" cy="509703"/>
      </dsp:txXfrm>
    </dsp:sp>
    <dsp:sp modelId="{7853707B-D518-8B43-BAEF-4DBE916F3249}">
      <dsp:nvSpPr>
        <dsp:cNvPr id="0" name=""/>
        <dsp:cNvSpPr/>
      </dsp:nvSpPr>
      <dsp:spPr>
        <a:xfrm>
          <a:off x="3919942" y="585666"/>
          <a:ext cx="1718020" cy="2075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Confidence in group facilitation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Understanding of child development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Application of MFT theories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Supervision skills development</a:t>
          </a:r>
          <a:endParaRPr lang="en-US" sz="1400" kern="1200" dirty="0"/>
        </a:p>
      </dsp:txBody>
      <dsp:txXfrm>
        <a:off x="3919942" y="585666"/>
        <a:ext cx="1718020" cy="2075219"/>
      </dsp:txXfrm>
    </dsp:sp>
    <dsp:sp modelId="{12E36948-53CB-3345-8B66-6EA958E66463}">
      <dsp:nvSpPr>
        <dsp:cNvPr id="0" name=""/>
        <dsp:cNvSpPr/>
      </dsp:nvSpPr>
      <dsp:spPr>
        <a:xfrm>
          <a:off x="5878485" y="75963"/>
          <a:ext cx="1718020" cy="5097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Implementation Factors</a:t>
          </a:r>
        </a:p>
      </dsp:txBody>
      <dsp:txXfrm>
        <a:off x="5878485" y="75963"/>
        <a:ext cx="1718020" cy="509703"/>
      </dsp:txXfrm>
    </dsp:sp>
    <dsp:sp modelId="{687CD60C-6A53-4047-932A-8B51369400E5}">
      <dsp:nvSpPr>
        <dsp:cNvPr id="0" name=""/>
        <dsp:cNvSpPr/>
      </dsp:nvSpPr>
      <dsp:spPr>
        <a:xfrm>
          <a:off x="5878485" y="585666"/>
          <a:ext cx="1718020" cy="20752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Consistency is critical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Age-appropriate modifications needed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Teacher buy-in essential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Time constraints as challenge</a:t>
          </a:r>
          <a:endParaRPr lang="en-US" sz="1400" kern="1200" dirty="0"/>
        </a:p>
      </dsp:txBody>
      <dsp:txXfrm>
        <a:off x="5878485" y="585666"/>
        <a:ext cx="1718020" cy="20752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ADACF-F76D-364B-A4D4-9D0FA4272749}">
      <dsp:nvSpPr>
        <dsp:cNvPr id="0" name=""/>
        <dsp:cNvSpPr/>
      </dsp:nvSpPr>
      <dsp:spPr>
        <a:xfrm rot="5400000">
          <a:off x="4660942" y="-1796596"/>
          <a:ext cx="1013248" cy="4863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Evidence-based SEL programming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Cost-effective implementation model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Enhanced student support services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Teacher professional development</a:t>
          </a:r>
          <a:endParaRPr lang="en-US" sz="1400" kern="1200" dirty="0"/>
        </a:p>
      </dsp:txBody>
      <dsp:txXfrm rot="-5400000">
        <a:off x="2735771" y="178038"/>
        <a:ext cx="4814129" cy="914322"/>
      </dsp:txXfrm>
    </dsp:sp>
    <dsp:sp modelId="{9207E058-57D6-2241-A888-7CD420445111}">
      <dsp:nvSpPr>
        <dsp:cNvPr id="0" name=""/>
        <dsp:cNvSpPr/>
      </dsp:nvSpPr>
      <dsp:spPr>
        <a:xfrm>
          <a:off x="0" y="1919"/>
          <a:ext cx="2735770" cy="1266560"/>
        </a:xfrm>
        <a:prstGeom prst="round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Schools</a:t>
          </a:r>
        </a:p>
      </dsp:txBody>
      <dsp:txXfrm>
        <a:off x="61828" y="63747"/>
        <a:ext cx="2612114" cy="1142904"/>
      </dsp:txXfrm>
    </dsp:sp>
    <dsp:sp modelId="{9DE147D4-ABE9-F54B-BDCC-B843AAB6A2CF}">
      <dsp:nvSpPr>
        <dsp:cNvPr id="0" name=""/>
        <dsp:cNvSpPr/>
      </dsp:nvSpPr>
      <dsp:spPr>
        <a:xfrm rot="5400000">
          <a:off x="4660942" y="-466708"/>
          <a:ext cx="1013248" cy="4863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Clinical training in school settings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Community engagement opportunities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Research-practice integration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Supervisor development</a:t>
          </a:r>
          <a:endParaRPr lang="en-US" sz="1400" kern="1200" dirty="0"/>
        </a:p>
      </dsp:txBody>
      <dsp:txXfrm rot="-5400000">
        <a:off x="2735771" y="1507926"/>
        <a:ext cx="4814129" cy="914322"/>
      </dsp:txXfrm>
    </dsp:sp>
    <dsp:sp modelId="{287A7C5B-94F9-2647-86C5-7C270E8D5145}">
      <dsp:nvSpPr>
        <dsp:cNvPr id="0" name=""/>
        <dsp:cNvSpPr/>
      </dsp:nvSpPr>
      <dsp:spPr>
        <a:xfrm>
          <a:off x="0" y="1331807"/>
          <a:ext cx="2735770" cy="1266560"/>
        </a:xfrm>
        <a:prstGeom prst="round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MFT Programs</a:t>
          </a:r>
        </a:p>
      </dsp:txBody>
      <dsp:txXfrm>
        <a:off x="61828" y="1393635"/>
        <a:ext cx="2612114" cy="1142904"/>
      </dsp:txXfrm>
    </dsp:sp>
    <dsp:sp modelId="{C617E1C3-8B26-4A4B-B61F-2408E8009425}">
      <dsp:nvSpPr>
        <dsp:cNvPr id="0" name=""/>
        <dsp:cNvSpPr/>
      </dsp:nvSpPr>
      <dsp:spPr>
        <a:xfrm rot="5400000">
          <a:off x="4660942" y="863180"/>
          <a:ext cx="1013248" cy="48635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Lifelong emotional regulation skills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Improved academic engagement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Stronger peer relationships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222222"/>
              </a:solidFill>
              <a:latin typeface="Calibri" pitchFamily="34" charset="0"/>
              <a:ea typeface="Calibri" pitchFamily="34" charset="-122"/>
              <a:cs typeface="Calibri" pitchFamily="34" charset="-120"/>
            </a:rPr>
            <a:t>Mental health prevention</a:t>
          </a:r>
          <a:endParaRPr lang="en-US" sz="1400" kern="1200" dirty="0"/>
        </a:p>
      </dsp:txBody>
      <dsp:txXfrm rot="-5400000">
        <a:off x="2735771" y="2837815"/>
        <a:ext cx="4814129" cy="914322"/>
      </dsp:txXfrm>
    </dsp:sp>
    <dsp:sp modelId="{BD52BD11-74DF-584A-9A96-5B14D7735E9A}">
      <dsp:nvSpPr>
        <dsp:cNvPr id="0" name=""/>
        <dsp:cNvSpPr/>
      </dsp:nvSpPr>
      <dsp:spPr>
        <a:xfrm>
          <a:off x="0" y="2661696"/>
          <a:ext cx="2735770" cy="1266560"/>
        </a:xfrm>
        <a:prstGeom prst="roundRect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For Students</a:t>
          </a:r>
        </a:p>
      </dsp:txBody>
      <dsp:txXfrm>
        <a:off x="61828" y="2723524"/>
        <a:ext cx="2612114" cy="1142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209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268E0-706B-4A69-92E3-9B34E19BAFF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799" y="1473200"/>
            <a:ext cx="5398295" cy="1816098"/>
          </a:xfrm>
        </p:spPr>
        <p:txBody>
          <a:bodyPr anchor="b">
            <a:normAutofit/>
          </a:bodyPr>
          <a:lstStyle>
            <a:lvl1pPr algn="r">
              <a:defRPr sz="36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799" y="3289300"/>
            <a:ext cx="5398295" cy="10541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 cap="all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419" y="4402932"/>
            <a:ext cx="1200150" cy="283369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799" y="4402932"/>
            <a:ext cx="3670469" cy="2833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56719" y="4402932"/>
            <a:ext cx="413375" cy="28336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74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0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5866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343149"/>
          </a:xfrm>
        </p:spPr>
        <p:txBody>
          <a:bodyPr anchor="ctr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2162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3406" y="2514600"/>
            <a:ext cx="7004388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99" y="3257550"/>
            <a:ext cx="7614275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78208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2481436"/>
            <a:ext cx="7598569" cy="110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583036"/>
            <a:ext cx="7598570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7233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0" y="2914650"/>
            <a:ext cx="7601577" cy="6667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1400"/>
            <a:ext cx="7601577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33889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0573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1" y="2628900"/>
            <a:ext cx="759857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6844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31470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006" y="457200"/>
            <a:ext cx="1618914" cy="3886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457200"/>
            <a:ext cx="5874087" cy="38862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93140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7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481436"/>
            <a:ext cx="7598570" cy="1101600"/>
          </a:xfrm>
        </p:spPr>
        <p:txBody>
          <a:bodyPr anchor="b"/>
          <a:lstStyle>
            <a:lvl1pPr algn="l">
              <a:defRPr sz="3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3036"/>
            <a:ext cx="7598571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 cap="all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2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1606550"/>
            <a:ext cx="3746501" cy="273685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6421" y="1606551"/>
            <a:ext cx="3746499" cy="273685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29708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252" y="1663700"/>
            <a:ext cx="35317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152651"/>
            <a:ext cx="3747692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3" y="1670050"/>
            <a:ext cx="354211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7612" y="2152651"/>
            <a:ext cx="3746501" cy="219074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5888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61816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660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55750"/>
            <a:ext cx="2760664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0" y="457201"/>
            <a:ext cx="4626770" cy="3886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584450"/>
            <a:ext cx="2760664" cy="13716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2313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00150"/>
            <a:ext cx="4623490" cy="10287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2190" y="685800"/>
            <a:ext cx="2460731" cy="3429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228850"/>
            <a:ext cx="4623490" cy="13716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9112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1606551"/>
            <a:ext cx="7598569" cy="2736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2245" y="4402932"/>
            <a:ext cx="1200150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4402932"/>
            <a:ext cx="5870744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9546" y="4402932"/>
            <a:ext cx="413375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95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FC58D-1375-CEF0-C322-A3158C640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4675" y="2016253"/>
            <a:ext cx="5075418" cy="2386679"/>
          </a:xfrm>
        </p:spPr>
        <p:txBody>
          <a:bodyPr anchor="t">
            <a:normAutofit/>
          </a:bodyPr>
          <a:lstStyle/>
          <a:p>
            <a:r>
              <a:rPr lang="en-US" sz="4950"/>
              <a:t>Research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87A564-9243-19BB-0A0F-4C545D89FD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4675" y="1184244"/>
            <a:ext cx="5075419" cy="667416"/>
          </a:xfrm>
        </p:spPr>
        <p:txBody>
          <a:bodyPr anchor="b">
            <a:normAutofit/>
          </a:bodyPr>
          <a:lstStyle/>
          <a:p>
            <a:r>
              <a:rPr lang="en-US" sz="1500">
                <a:solidFill>
                  <a:schemeClr val="accent2"/>
                </a:solidFill>
              </a:rPr>
              <a:t>Mark Purcell, PsyD</a:t>
            </a:r>
          </a:p>
        </p:txBody>
      </p:sp>
    </p:spTree>
    <p:extLst>
      <p:ext uri="{BB962C8B-B14F-4D97-AF65-F5344CB8AC3E}">
        <p14:creationId xmlns:p14="http://schemas.microsoft.com/office/powerpoint/2010/main" val="1795353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1351B-A98A-2FAC-BB42-48A4507E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Skill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9F67-16F6-A4BA-B967-2E491F43D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3"/>
                </a:solidFill>
              </a:rPr>
              <a:t>Lesson 1: PAUSE Skill</a:t>
            </a:r>
          </a:p>
          <a:p>
            <a:pPr lvl="1"/>
            <a:r>
              <a:rPr lang="en-US" dirty="0"/>
              <a:t>S – Stop what you are doing</a:t>
            </a:r>
          </a:p>
          <a:p>
            <a:pPr lvl="1"/>
            <a:r>
              <a:rPr lang="en-US" dirty="0"/>
              <a:t>T – Take a Breath</a:t>
            </a:r>
          </a:p>
          <a:p>
            <a:pPr lvl="1"/>
            <a:r>
              <a:rPr lang="en-US" dirty="0"/>
              <a:t>O – Observe what is happening (body, mind, </a:t>
            </a:r>
            <a:r>
              <a:rPr lang="en-US" dirty="0" err="1"/>
              <a:t>sorroundings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 – Proceed with intention and mindfulness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/>
                </a:solidFill>
              </a:rPr>
              <a:t>Lesson 2: COPE Skill</a:t>
            </a:r>
          </a:p>
          <a:p>
            <a:pPr lvl="1"/>
            <a:r>
              <a:rPr lang="en-US" dirty="0"/>
              <a:t>4 x 4 Breathing (Box Breathing)</a:t>
            </a:r>
          </a:p>
          <a:p>
            <a:pPr lvl="1"/>
            <a:r>
              <a:rPr lang="en-US" dirty="0"/>
              <a:t>Mindful Observer</a:t>
            </a:r>
          </a:p>
          <a:p>
            <a:pPr lvl="2"/>
            <a:r>
              <a:rPr lang="en-US" dirty="0"/>
              <a:t>What am I thinking?</a:t>
            </a:r>
          </a:p>
          <a:p>
            <a:pPr lvl="2"/>
            <a:r>
              <a:rPr lang="en-US" dirty="0"/>
              <a:t>What am I feeling?</a:t>
            </a:r>
          </a:p>
          <a:p>
            <a:pPr lvl="2"/>
            <a:r>
              <a:rPr lang="en-US" dirty="0"/>
              <a:t>What am I sensing in my body?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3"/>
                </a:solidFill>
              </a:rPr>
              <a:t>Lesson 3: CONNECT</a:t>
            </a:r>
          </a:p>
          <a:p>
            <a:pPr lvl="1"/>
            <a:r>
              <a:rPr lang="en-US" dirty="0"/>
              <a:t>Mindful Response/Decision vs. Reaction</a:t>
            </a:r>
          </a:p>
          <a:p>
            <a:pPr lvl="1"/>
            <a:r>
              <a:rPr lang="en-US" dirty="0"/>
              <a:t>Interact with intention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8718E-184B-16B2-0D35-688528C4B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accent3"/>
                </a:solidFill>
              </a:rPr>
              <a:t>PAUSE</a:t>
            </a:r>
            <a:endParaRPr lang="en-US" sz="16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25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1470025" y="153833"/>
            <a:ext cx="6172200" cy="68714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Mindful Observer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87750" y="2190750"/>
          <a:ext cx="4070350" cy="2631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ight Arrow 4"/>
          <p:cNvSpPr/>
          <p:nvPr/>
        </p:nvSpPr>
        <p:spPr>
          <a:xfrm rot="1445408">
            <a:off x="6282538" y="2663026"/>
            <a:ext cx="589364" cy="32147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ight Arrow 5"/>
          <p:cNvSpPr/>
          <p:nvPr/>
        </p:nvSpPr>
        <p:spPr>
          <a:xfrm rot="19697879">
            <a:off x="6298452" y="3866300"/>
            <a:ext cx="589364" cy="335724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Picture 6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175" y="1442561"/>
            <a:ext cx="923449" cy="5819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traight Connector 7"/>
          <p:cNvCxnSpPr/>
          <p:nvPr/>
        </p:nvCxnSpPr>
        <p:spPr>
          <a:xfrm>
            <a:off x="1892301" y="2298700"/>
            <a:ext cx="854710" cy="1096010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93391" y="1812290"/>
            <a:ext cx="1045210" cy="537210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489200" y="2070100"/>
            <a:ext cx="803910" cy="753110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15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Study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1203324"/>
            <a:ext cx="7598569" cy="3696221"/>
          </a:xfrm>
        </p:spPr>
        <p:txBody>
          <a:bodyPr>
            <a:normAutofit/>
          </a:bodyPr>
          <a:lstStyle/>
          <a:p>
            <a:r>
              <a:rPr lang="en-US" sz="1800"/>
              <a:t>Design: Mixed-methods action research (24-36 weeks) – Depending on Training &amp; Lessons/Week</a:t>
            </a:r>
          </a:p>
          <a:p>
            <a:r>
              <a:rPr lang="en-US" sz="1800"/>
              <a:t>Setting: 3 elementary classrooms</a:t>
            </a:r>
          </a:p>
          <a:p>
            <a:r>
              <a:rPr lang="en-US" sz="1800"/>
              <a:t>Primary outcomes: DESSA teacher &amp; DESSA parent ratings (or DESSA-mini)</a:t>
            </a:r>
          </a:p>
          <a:p>
            <a:r>
              <a:rPr lang="en-US" sz="1800"/>
              <a:t>Student voice: brief age-appropriate self-rating &amp; reflections</a:t>
            </a:r>
          </a:p>
          <a:p>
            <a:r>
              <a:rPr lang="en-US" sz="1800"/>
              <a:t>Risk Factors: ACES</a:t>
            </a:r>
          </a:p>
          <a:p>
            <a:r>
              <a:rPr lang="en-US" sz="1800"/>
              <a:t>Training: Supervision and training for MFT graduate student facilitators </a:t>
            </a:r>
          </a:p>
          <a:p>
            <a:r>
              <a:rPr lang="en-US" sz="1800"/>
              <a:t>Supports: Teacher Professional Development/coaching and three parent workshops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3A3932-FB2E-DA8A-F501-8AE6B29A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552450"/>
            <a:ext cx="3384550" cy="1028700"/>
          </a:xfrm>
        </p:spPr>
        <p:txBody>
          <a:bodyPr/>
          <a:lstStyle/>
          <a:p>
            <a:r>
              <a:rPr lang="en-US" dirty="0"/>
              <a:t>Methods: Research Design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CC8381D5-0092-EF0D-3941-80C3CA0245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962779"/>
              </p:ext>
            </p:extLst>
          </p:nvPr>
        </p:nvGraphicFramePr>
        <p:xfrm>
          <a:off x="3486150" y="457200"/>
          <a:ext cx="5295900" cy="4362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Text 12">
            <a:extLst>
              <a:ext uri="{FF2B5EF4-FFF2-40B4-BE49-F238E27FC236}">
                <a16:creationId xmlns:a16="http://schemas.microsoft.com/office/drawing/2014/main" id="{CECBBCF9-5894-6316-15B6-28D63411116A}"/>
              </a:ext>
            </a:extLst>
          </p:cNvPr>
          <p:cNvSpPr/>
          <p:nvPr/>
        </p:nvSpPr>
        <p:spPr>
          <a:xfrm>
            <a:off x="580232" y="1831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Mixed Methods Design</a:t>
            </a:r>
            <a:endParaRPr lang="en-US" sz="1800" dirty="0"/>
          </a:p>
        </p:txBody>
      </p:sp>
      <p:sp>
        <p:nvSpPr>
          <p:cNvPr id="26" name="Text 13">
            <a:extLst>
              <a:ext uri="{FF2B5EF4-FFF2-40B4-BE49-F238E27FC236}">
                <a16:creationId xmlns:a16="http://schemas.microsoft.com/office/drawing/2014/main" id="{C24582CB-A3C2-08A9-E94A-CDB6B63F8B33}"/>
              </a:ext>
            </a:extLst>
          </p:cNvPr>
          <p:cNvSpPr/>
          <p:nvPr/>
        </p:nvSpPr>
        <p:spPr>
          <a:xfrm>
            <a:off x="580232" y="228868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ACTION  RESEARCH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Quantitative: Pre/post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Qualitative: Observations, journals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Triangulation of data sources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91928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87F5E4A-3E7D-E50D-DD93-EEA04FABF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Methods: PARTICIPANTS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5F52E028-28EC-0BED-50AC-6BF80B09E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031332"/>
              </p:ext>
            </p:extLst>
          </p:nvPr>
        </p:nvGraphicFramePr>
        <p:xfrm>
          <a:off x="916286" y="1495494"/>
          <a:ext cx="7196634" cy="2098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Shape 19">
            <a:extLst>
              <a:ext uri="{FF2B5EF4-FFF2-40B4-BE49-F238E27FC236}">
                <a16:creationId xmlns:a16="http://schemas.microsoft.com/office/drawing/2014/main" id="{7A9F3591-B0B8-33D9-10BB-86BC4614FE4B}"/>
              </a:ext>
            </a:extLst>
          </p:cNvPr>
          <p:cNvSpPr/>
          <p:nvPr/>
        </p:nvSpPr>
        <p:spPr>
          <a:xfrm>
            <a:off x="1847654" y="4320539"/>
            <a:ext cx="4897225" cy="731520"/>
          </a:xfrm>
          <a:prstGeom prst="rect">
            <a:avLst/>
          </a:prstGeom>
          <a:solidFill>
            <a:schemeClr val="accent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B9A6498B-B2B3-7175-3A08-C917739BB46B}"/>
              </a:ext>
            </a:extLst>
          </p:cNvPr>
          <p:cNvSpPr/>
          <p:nvPr/>
        </p:nvSpPr>
        <p:spPr>
          <a:xfrm>
            <a:off x="1946637" y="4503419"/>
            <a:ext cx="479824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60-75 Elementary Students | 3 MFT Graduate Students  1 Faculty Supervisor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58727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D94887-6A10-4F62-8EE1-B2BCFA1F3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81" y="-1339"/>
            <a:ext cx="9141618" cy="5142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3D512BA-228A-4979-9312-ACD246E10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8" cy="51421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3368F1-E6BC-C3CF-020E-1A4813420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102169"/>
            <a:ext cx="7598569" cy="1092200"/>
          </a:xfrm>
        </p:spPr>
        <p:txBody>
          <a:bodyPr>
            <a:normAutofit/>
          </a:bodyPr>
          <a:lstStyle/>
          <a:p>
            <a:r>
              <a:rPr lang="en-US"/>
              <a:t>PROCEDURES: TIMELINE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6D3A008-0A49-869F-5F17-1DD99733D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267684"/>
              </p:ext>
            </p:extLst>
          </p:nvPr>
        </p:nvGraphicFramePr>
        <p:xfrm>
          <a:off x="514350" y="1296537"/>
          <a:ext cx="7974557" cy="357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04317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5E81-5F51-8986-9E3D-98FF0FFB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2" y="182644"/>
            <a:ext cx="7654084" cy="617455"/>
          </a:xfrm>
        </p:spPr>
        <p:txBody>
          <a:bodyPr>
            <a:normAutofit fontScale="90000"/>
          </a:bodyPr>
          <a:lstStyle/>
          <a:p>
            <a:r>
              <a:rPr lang="en-US" dirty="0"/>
              <a:t>Primary Assessment: </a:t>
            </a:r>
            <a:br>
              <a:rPr lang="en-US" dirty="0"/>
            </a:br>
            <a:r>
              <a:rPr lang="en-US" dirty="0">
                <a:solidFill>
                  <a:schemeClr val="accent3"/>
                </a:solidFill>
              </a:rPr>
              <a:t>DESSA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EBE8B-981B-420D-B974-663426973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7923" y="2028010"/>
            <a:ext cx="3852070" cy="2260077"/>
          </a:xfrm>
        </p:spPr>
        <p:txBody>
          <a:bodyPr>
            <a:normAutofit/>
          </a:bodyPr>
          <a:lstStyle/>
          <a:p>
            <a:r>
              <a:rPr lang="en-US" sz="1400" dirty="0"/>
              <a:t>SELF-AWARENESS</a:t>
            </a:r>
          </a:p>
          <a:p>
            <a:r>
              <a:rPr lang="en-US" sz="1400" dirty="0"/>
              <a:t>SOCIAL AWARENESS</a:t>
            </a:r>
          </a:p>
          <a:p>
            <a:r>
              <a:rPr lang="en-US" sz="1400" dirty="0"/>
              <a:t>GOAL DIRECTED BEHAVIOR</a:t>
            </a:r>
          </a:p>
          <a:p>
            <a:r>
              <a:rPr lang="en-US" sz="1400" dirty="0"/>
              <a:t>DECISION MAKING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DAFCA-0091-B631-D9D1-3B516BA7F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421" y="2571749"/>
            <a:ext cx="3746499" cy="1771651"/>
          </a:xfrm>
        </p:spPr>
        <p:txBody>
          <a:bodyPr/>
          <a:lstStyle/>
          <a:p>
            <a:r>
              <a:rPr lang="en-US" sz="1400" dirty="0"/>
              <a:t>SELF MANAGEMENT</a:t>
            </a:r>
          </a:p>
          <a:p>
            <a:r>
              <a:rPr lang="en-US" sz="1400" dirty="0"/>
              <a:t>RELATIONSHIP SKILLS</a:t>
            </a:r>
          </a:p>
          <a:p>
            <a:r>
              <a:rPr lang="en-US" sz="1400" dirty="0"/>
              <a:t>PERSONAL RESPONSIBILTY</a:t>
            </a:r>
          </a:p>
          <a:p>
            <a:r>
              <a:rPr lang="en-US" sz="1400" dirty="0"/>
              <a:t>OPTIMISTIC THINKING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9FD42C-2A84-73E2-F7AC-C5729CB8085E}"/>
              </a:ext>
            </a:extLst>
          </p:cNvPr>
          <p:cNvSpPr txBox="1"/>
          <p:nvPr/>
        </p:nvSpPr>
        <p:spPr>
          <a:xfrm>
            <a:off x="514351" y="800099"/>
            <a:ext cx="759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3"/>
                </a:solidFill>
              </a:rPr>
              <a:t>Devereux Student Strengths Assessment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CA370E-0A26-F8FE-2DCF-F09784AC7709}"/>
              </a:ext>
            </a:extLst>
          </p:cNvPr>
          <p:cNvSpPr txBox="1"/>
          <p:nvPr/>
        </p:nvSpPr>
        <p:spPr>
          <a:xfrm>
            <a:off x="511621" y="1083330"/>
            <a:ext cx="7709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72-item standardized, norm-referenced, strength-based behavior rating scale (α = .98-.99)</a:t>
            </a:r>
            <a:endParaRPr lang="en-US" sz="1400" i="1" dirty="0"/>
          </a:p>
          <a:p>
            <a:r>
              <a:rPr lang="en-US" sz="1400" i="1" dirty="0"/>
              <a:t>Administration: Teacher &amp; parent ratings at baseline, mid-year, post, and 3-month follow-up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11B87B-DCF1-5C65-24D0-2E056CAFC030}"/>
              </a:ext>
            </a:extLst>
          </p:cNvPr>
          <p:cNvSpPr txBox="1"/>
          <p:nvPr/>
        </p:nvSpPr>
        <p:spPr>
          <a:xfrm>
            <a:off x="3162968" y="2101911"/>
            <a:ext cx="115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/>
                </a:solidFill>
              </a:rPr>
              <a:t>DOMAINS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A9DAD6-BB3D-12A0-D353-4BFEA81459FB}"/>
              </a:ext>
            </a:extLst>
          </p:cNvPr>
          <p:cNvSpPr txBox="1"/>
          <p:nvPr/>
        </p:nvSpPr>
        <p:spPr>
          <a:xfrm>
            <a:off x="511621" y="4176068"/>
            <a:ext cx="45107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Alternative:</a:t>
            </a:r>
            <a:r>
              <a:rPr lang="en-US" sz="1600" i="1" dirty="0"/>
              <a:t> </a:t>
            </a:r>
            <a:r>
              <a:rPr lang="en-US" sz="1600" i="1" dirty="0">
                <a:solidFill>
                  <a:schemeClr val="accent3"/>
                </a:solidFill>
              </a:rPr>
              <a:t>DESSA – Mini</a:t>
            </a:r>
          </a:p>
          <a:p>
            <a:r>
              <a:rPr lang="en-US" sz="1600" i="1" dirty="0"/>
              <a:t>Brief SEL screener for teachers</a:t>
            </a:r>
            <a:r>
              <a:rPr lang="en-US" sz="1600" i="1" dirty="0">
                <a:solidFill>
                  <a:schemeClr val="accent3"/>
                </a:solidFill>
              </a:rPr>
              <a:t>  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35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1C266CE-7B27-108A-5072-4F0C8C600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44" y="212070"/>
            <a:ext cx="7598569" cy="638072"/>
          </a:xfrm>
        </p:spPr>
        <p:txBody>
          <a:bodyPr>
            <a:normAutofit fontScale="90000"/>
          </a:bodyPr>
          <a:lstStyle/>
          <a:p>
            <a:r>
              <a:rPr lang="en-US" dirty="0"/>
              <a:t>Trauma Informed Assessment: </a:t>
            </a:r>
            <a:br>
              <a:rPr lang="en-US" dirty="0"/>
            </a:br>
            <a:r>
              <a:rPr lang="en-US" dirty="0">
                <a:solidFill>
                  <a:schemeClr val="accent3"/>
                </a:solidFill>
              </a:rPr>
              <a:t>PEARLS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DEC743-31A4-5F41-594B-D80F6E133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3037" y="1268925"/>
            <a:ext cx="3531791" cy="595765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ASSESSMENT OVERVIEW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72AFDF7-8614-5B43-AD42-E4C6FE5CD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920" y="1953564"/>
            <a:ext cx="3747692" cy="3229117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Validated Trauma-Informed Screening Tool</a:t>
            </a:r>
          </a:p>
          <a:p>
            <a:r>
              <a:rPr lang="en-US" sz="2400" dirty="0"/>
              <a:t>Assesses adverse childhood experiences (ACEs)</a:t>
            </a:r>
          </a:p>
          <a:p>
            <a:r>
              <a:rPr lang="en-US" sz="2400" dirty="0"/>
              <a:t> Identifies protective factors &amp; strengths</a:t>
            </a:r>
          </a:p>
          <a:p>
            <a:r>
              <a:rPr lang="en-US" sz="2400" dirty="0"/>
              <a:t> Culturally responsive design</a:t>
            </a:r>
          </a:p>
          <a:p>
            <a:r>
              <a:rPr lang="en-US" sz="2400" dirty="0"/>
              <a:t>Completed by parents/caregivers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endParaRPr lang="en-US" sz="2300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698B2B6-3B9B-A763-61E1-B68CBB5F8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3" y="1301563"/>
            <a:ext cx="3542110" cy="595765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DOMAINS ASSESSED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159933E-1B1C-B30A-F25B-46BFA6A8B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612" y="1966550"/>
            <a:ext cx="3746501" cy="3019851"/>
          </a:xfrm>
        </p:spPr>
        <p:txBody>
          <a:bodyPr>
            <a:normAutofit fontScale="85000" lnSpcReduction="20000"/>
          </a:bodyPr>
          <a:lstStyle/>
          <a:p>
            <a:r>
              <a:rPr lang="en-US" sz="2300" dirty="0"/>
              <a:t>Family Stressors (separation, incarceration)</a:t>
            </a:r>
          </a:p>
          <a:p>
            <a:r>
              <a:rPr lang="en-US" sz="2300" dirty="0"/>
              <a:t>Household Dysfunction</a:t>
            </a:r>
          </a:p>
          <a:p>
            <a:r>
              <a:rPr lang="en-US" sz="2300" dirty="0"/>
              <a:t>Community Violence Exposure</a:t>
            </a:r>
          </a:p>
          <a:p>
            <a:r>
              <a:rPr lang="en-US" sz="2300" dirty="0"/>
              <a:t>Discrimination Experience</a:t>
            </a:r>
          </a:p>
          <a:p>
            <a:r>
              <a:rPr lang="en-US" sz="2300" dirty="0"/>
              <a:t>Housing/Food Insecurity</a:t>
            </a:r>
          </a:p>
          <a:p>
            <a:r>
              <a:rPr lang="en-US" sz="2300" dirty="0"/>
              <a:t>Peer Relationships</a:t>
            </a:r>
          </a:p>
          <a:p>
            <a:r>
              <a:rPr lang="en-US" sz="2300" dirty="0"/>
              <a:t>Supportive Relationships (Protective)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B681A8-BAB7-7BFB-4ADD-CD370EEC7F18}"/>
              </a:ext>
            </a:extLst>
          </p:cNvPr>
          <p:cNvSpPr txBox="1"/>
          <p:nvPr/>
        </p:nvSpPr>
        <p:spPr>
          <a:xfrm>
            <a:off x="515544" y="850142"/>
            <a:ext cx="729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3"/>
                </a:solidFill>
              </a:rPr>
              <a:t>Pediatric ACES &amp; Life Events Screener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021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9E03DE2-4F36-ED14-8A2A-768B31E2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0"/>
            <a:ext cx="7598569" cy="1092200"/>
          </a:xfrm>
        </p:spPr>
        <p:txBody>
          <a:bodyPr/>
          <a:lstStyle/>
          <a:p>
            <a:r>
              <a:rPr lang="en-US" dirty="0"/>
              <a:t>PROCEDUREs: TIMELINE</a:t>
            </a:r>
          </a:p>
        </p:txBody>
      </p:sp>
      <p:graphicFrame>
        <p:nvGraphicFramePr>
          <p:cNvPr id="25" name="Content Placeholder 24">
            <a:extLst>
              <a:ext uri="{FF2B5EF4-FFF2-40B4-BE49-F238E27FC236}">
                <a16:creationId xmlns:a16="http://schemas.microsoft.com/office/drawing/2014/main" id="{E326A961-A1CF-D532-AC3A-4DECCF007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392288"/>
              </p:ext>
            </p:extLst>
          </p:nvPr>
        </p:nvGraphicFramePr>
        <p:xfrm>
          <a:off x="1014625" y="1092200"/>
          <a:ext cx="7114750" cy="3670186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447215">
                  <a:extLst>
                    <a:ext uri="{9D8B030D-6E8A-4147-A177-3AD203B41FA5}">
                      <a16:colId xmlns:a16="http://schemas.microsoft.com/office/drawing/2014/main" val="2654178406"/>
                    </a:ext>
                  </a:extLst>
                </a:gridCol>
                <a:gridCol w="4667535">
                  <a:extLst>
                    <a:ext uri="{9D8B030D-6E8A-4147-A177-3AD203B41FA5}">
                      <a16:colId xmlns:a16="http://schemas.microsoft.com/office/drawing/2014/main" val="1594928167"/>
                    </a:ext>
                  </a:extLst>
                </a:gridCol>
              </a:tblGrid>
              <a:tr h="6653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SUMMER</a:t>
                      </a:r>
                      <a:endParaRPr lang="en-US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IRB approval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Recruit teachers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Teacher &amp; Parent training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918333"/>
                  </a:ext>
                </a:extLst>
              </a:tr>
              <a:tr h="706272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</a:rPr>
                        <a:t>FALL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Baseline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Begin curriculum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Lessons 1-12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464951"/>
                  </a:ext>
                </a:extLst>
              </a:tr>
              <a:tr h="740947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</a:rPr>
                        <a:t>WINTER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Mid-year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Teacher check-ins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Continue lessons (13-24)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62016067"/>
                  </a:ext>
                </a:extLst>
              </a:tr>
              <a:tr h="734679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</a:rPr>
                        <a:t>SPRING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Complete lessons (25-36)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Post-intervention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Teacher/Parent interviews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099"/>
                  </a:ext>
                </a:extLst>
              </a:tr>
              <a:tr h="66531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lt1"/>
                          </a:solidFill>
                        </a:rPr>
                        <a:t>SPRING-SUMMER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Data analysis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3-month follow-up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Report writing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182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911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8C85CE-68BE-1143-E9C6-C693D9EE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44" y="0"/>
            <a:ext cx="7598569" cy="1092200"/>
          </a:xfrm>
        </p:spPr>
        <p:txBody>
          <a:bodyPr/>
          <a:lstStyle/>
          <a:p>
            <a:r>
              <a:rPr lang="en-US" dirty="0"/>
              <a:t>Procedures: Data Collection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681DE0-47D6-5DD3-550D-29266FCD8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52" y="831181"/>
            <a:ext cx="3531791" cy="432197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Quantitative Measures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D49554-1CAB-40D9-0BF5-B21100811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1" y="1320132"/>
            <a:ext cx="3747692" cy="3333751"/>
          </a:xfrm>
        </p:spPr>
        <p:txBody>
          <a:bodyPr/>
          <a:lstStyle/>
          <a:p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Pediatric ACEs &amp; Related Life Events Screener</a:t>
            </a:r>
            <a:r>
              <a:rPr lang="en-US" sz="1400" b="1" dirty="0">
                <a:solidFill>
                  <a:srgbClr val="2C5F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400" dirty="0"/>
              <a:t>PEARLS)</a:t>
            </a:r>
          </a:p>
          <a:p>
            <a:pPr lvl="1"/>
            <a:r>
              <a:rPr lang="en-US" sz="1400" dirty="0"/>
              <a:t>Trauma exposure &amp; adverse experiences</a:t>
            </a:r>
          </a:p>
          <a:p>
            <a:r>
              <a:rPr lang="en-US" sz="1400" b="1" dirty="0"/>
              <a:t>DESSA or DESSA-Mini</a:t>
            </a:r>
          </a:p>
          <a:p>
            <a:pPr lvl="1"/>
            <a:r>
              <a:rPr lang="en-US" sz="1400" dirty="0"/>
              <a:t>Social-Emotional Competencies</a:t>
            </a:r>
          </a:p>
          <a:p>
            <a:r>
              <a:rPr lang="en-US" sz="1400" b="1" dirty="0"/>
              <a:t>Teacher Rating Scale</a:t>
            </a:r>
          </a:p>
          <a:p>
            <a:pPr lvl="1"/>
            <a:r>
              <a:rPr lang="en-US" sz="1400" dirty="0"/>
              <a:t>Classroom behavior (on task, cooperation)</a:t>
            </a:r>
          </a:p>
          <a:p>
            <a:r>
              <a:rPr lang="en-US" sz="1400" b="1" dirty="0"/>
              <a:t>Self Report</a:t>
            </a:r>
          </a:p>
          <a:p>
            <a:pPr lvl="1"/>
            <a:r>
              <a:rPr lang="en-US" sz="1400" dirty="0"/>
              <a:t>Coping skills awareness</a:t>
            </a:r>
          </a:p>
          <a:p>
            <a:pPr lvl="1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A14BC4-9FF9-01BB-46E6-D7F8E6A5F7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3" y="837531"/>
            <a:ext cx="3542110" cy="432197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Qualitative Measures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ECD000-961A-DBBF-4BD7-33E638EB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612" y="1320132"/>
            <a:ext cx="3746501" cy="3333751"/>
          </a:xfrm>
        </p:spPr>
        <p:txBody>
          <a:bodyPr/>
          <a:lstStyle/>
          <a:p>
            <a:r>
              <a:rPr lang="en-US" sz="1400" b="1" dirty="0"/>
              <a:t>Classroom Observations</a:t>
            </a:r>
          </a:p>
          <a:p>
            <a:pPr lvl="1"/>
            <a:r>
              <a:rPr lang="en-US" sz="1400" dirty="0"/>
              <a:t>Student engagement, behavioral patterns</a:t>
            </a:r>
          </a:p>
          <a:p>
            <a:r>
              <a:rPr lang="en-US" sz="1400" b="1" dirty="0"/>
              <a:t>Graduate Student Journals</a:t>
            </a:r>
          </a:p>
          <a:p>
            <a:pPr lvl="1"/>
            <a:r>
              <a:rPr lang="en-US" sz="1400" dirty="0"/>
              <a:t>Reflection on implementation</a:t>
            </a:r>
          </a:p>
          <a:p>
            <a:r>
              <a:rPr lang="en-US" sz="1400" b="1" dirty="0"/>
              <a:t>Teacher Interview</a:t>
            </a:r>
          </a:p>
          <a:p>
            <a:pPr lvl="1"/>
            <a:r>
              <a:rPr lang="en-US" sz="1400" dirty="0"/>
              <a:t>Perceived changes, program feasibility</a:t>
            </a:r>
          </a:p>
          <a:p>
            <a:r>
              <a:rPr lang="en-US" sz="1400" b="1" dirty="0"/>
              <a:t>Focus Groups</a:t>
            </a:r>
          </a:p>
          <a:p>
            <a:pPr lvl="1"/>
            <a:r>
              <a:rPr lang="en-US" sz="1400" dirty="0"/>
              <a:t>Student experiences</a:t>
            </a:r>
          </a:p>
          <a:p>
            <a:pPr lvl="1"/>
            <a:r>
              <a:rPr lang="en-US" sz="1400" dirty="0"/>
              <a:t>Parent observations &amp; perceived changes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Shape 21">
            <a:extLst>
              <a:ext uri="{FF2B5EF4-FFF2-40B4-BE49-F238E27FC236}">
                <a16:creationId xmlns:a16="http://schemas.microsoft.com/office/drawing/2014/main" id="{300B8D51-F97C-A0ED-0B58-7A8FC3D9957A}"/>
              </a:ext>
            </a:extLst>
          </p:cNvPr>
          <p:cNvSpPr/>
          <p:nvPr/>
        </p:nvSpPr>
        <p:spPr>
          <a:xfrm>
            <a:off x="1554480" y="4482161"/>
            <a:ext cx="6035041" cy="548640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rgbClr val="00B0F0">
                  <a:alpha val="70962"/>
                </a:srgbClr>
              </a:gs>
            </a:gsLst>
            <a:lin ang="5400000" scaled="0"/>
          </a:gradFill>
          <a:ln w="25400">
            <a:solidFill>
              <a:srgbClr val="50808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22">
            <a:extLst>
              <a:ext uri="{FF2B5EF4-FFF2-40B4-BE49-F238E27FC236}">
                <a16:creationId xmlns:a16="http://schemas.microsoft.com/office/drawing/2014/main" id="{5935B512-9F65-8EE8-FDCF-C98AD6319EA3}"/>
              </a:ext>
            </a:extLst>
          </p:cNvPr>
          <p:cNvSpPr/>
          <p:nvPr/>
        </p:nvSpPr>
        <p:spPr>
          <a:xfrm>
            <a:off x="1554480" y="4482161"/>
            <a:ext cx="6035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Data Analysis: Paired t-tests for pre/post comparisons; thematic analysis for qualitative data; triangulation across multiple sources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640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117F0C1-BCBB-40C7-99D6-F703E7A4B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A5D8BC-B41A-4E96-91C4-D60F51622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D321D5F-FA18-4271-9EAA-0BEA14116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8" cy="514216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015BF5F-27A9-7395-BA39-B6838504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843" y="398459"/>
            <a:ext cx="2408638" cy="396943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Areas of Research Interest</a:t>
            </a:r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51287385-D3EA-47A8-A127-6061791AD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3316581" y="0"/>
            <a:ext cx="5827419" cy="5143500"/>
          </a:xfrm>
          <a:custGeom>
            <a:avLst/>
            <a:gdLst>
              <a:gd name="connsiteX0" fmla="*/ 1779516 w 7769892"/>
              <a:gd name="connsiteY0" fmla="*/ 0 h 6837536"/>
              <a:gd name="connsiteX1" fmla="*/ 6454848 w 7769892"/>
              <a:gd name="connsiteY1" fmla="*/ 0 h 6837536"/>
              <a:gd name="connsiteX2" fmla="*/ 6511730 w 7769892"/>
              <a:gd name="connsiteY2" fmla="*/ 37905 h 6837536"/>
              <a:gd name="connsiteX3" fmla="*/ 7769892 w 7769892"/>
              <a:gd name="connsiteY3" fmla="*/ 1486041 h 6837536"/>
              <a:gd name="connsiteX4" fmla="*/ 7769892 w 7769892"/>
              <a:gd name="connsiteY4" fmla="*/ 5281056 h 6837536"/>
              <a:gd name="connsiteX5" fmla="*/ 6353475 w 7769892"/>
              <a:gd name="connsiteY5" fmla="*/ 6837536 h 6837536"/>
              <a:gd name="connsiteX6" fmla="*/ 1882727 w 7769892"/>
              <a:gd name="connsiteY6" fmla="*/ 6837536 h 6837536"/>
              <a:gd name="connsiteX7" fmla="*/ 0 w 7769892"/>
              <a:gd name="connsiteY7" fmla="*/ 3386463 h 6837536"/>
              <a:gd name="connsiteX8" fmla="*/ 1655292 w 7769892"/>
              <a:gd name="connsiteY8" fmla="*/ 88307 h 6837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69892" h="6837536">
                <a:moveTo>
                  <a:pt x="1779516" y="0"/>
                </a:moveTo>
                <a:lnTo>
                  <a:pt x="6454848" y="0"/>
                </a:lnTo>
                <a:lnTo>
                  <a:pt x="6511730" y="37905"/>
                </a:lnTo>
                <a:cubicBezTo>
                  <a:pt x="7036410" y="413592"/>
                  <a:pt x="7468976" y="909648"/>
                  <a:pt x="7769892" y="1486041"/>
                </a:cubicBezTo>
                <a:cubicBezTo>
                  <a:pt x="7769892" y="1486041"/>
                  <a:pt x="7769892" y="1486041"/>
                  <a:pt x="7769892" y="5281056"/>
                </a:cubicBezTo>
                <a:cubicBezTo>
                  <a:pt x="7437646" y="5916473"/>
                  <a:pt x="6953850" y="6452788"/>
                  <a:pt x="6353475" y="6837536"/>
                </a:cubicBezTo>
                <a:cubicBezTo>
                  <a:pt x="6353475" y="6837536"/>
                  <a:pt x="6353475" y="6837536"/>
                  <a:pt x="1882727" y="6837536"/>
                </a:cubicBezTo>
                <a:cubicBezTo>
                  <a:pt x="751925" y="6103017"/>
                  <a:pt x="0" y="4832183"/>
                  <a:pt x="0" y="3386463"/>
                </a:cubicBezTo>
                <a:cubicBezTo>
                  <a:pt x="0" y="2036566"/>
                  <a:pt x="651406" y="838748"/>
                  <a:pt x="1655292" y="88307"/>
                </a:cubicBezTo>
                <a:close/>
              </a:path>
            </a:pathLst>
          </a:custGeom>
          <a:ln w="50800" cap="sq" cmpd="dbl">
            <a:noFill/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6BEA4017-C47A-4640-F37D-A3228DC0C8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392383"/>
              </p:ext>
            </p:extLst>
          </p:nvPr>
        </p:nvGraphicFramePr>
        <p:xfrm>
          <a:off x="4212771" y="595365"/>
          <a:ext cx="4306151" cy="387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4401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4A7B6-A2D8-3701-2285-0F98FBE5C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 Plan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E2BCB1C-0BF8-C208-D61D-4D300B7DF0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984392"/>
              </p:ext>
            </p:extLst>
          </p:nvPr>
        </p:nvGraphicFramePr>
        <p:xfrm>
          <a:off x="313899" y="1419367"/>
          <a:ext cx="8516203" cy="3266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380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117F0C1-BCBB-40C7-99D6-F703E7A4B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1A5D8BC-B41A-4E96-91C4-D60F51622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0D321D5F-FA18-4271-9EAA-0BEA14116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8" cy="51421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C6B58B-B84E-7E19-FC5F-3CCC1E19D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842" y="398458"/>
            <a:ext cx="2408638" cy="396943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Possible Results: Quantitative Findings </a:t>
            </a:r>
          </a:p>
        </p:txBody>
      </p:sp>
      <p:sp useBgFill="1">
        <p:nvSpPr>
          <p:cNvPr id="33" name="Freeform: Shape 27">
            <a:extLst>
              <a:ext uri="{FF2B5EF4-FFF2-40B4-BE49-F238E27FC236}">
                <a16:creationId xmlns:a16="http://schemas.microsoft.com/office/drawing/2014/main" id="{51287385-D3EA-47A8-A127-6061791AD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3316581" y="0"/>
            <a:ext cx="5827419" cy="5143500"/>
          </a:xfrm>
          <a:custGeom>
            <a:avLst/>
            <a:gdLst>
              <a:gd name="connsiteX0" fmla="*/ 1779516 w 7769892"/>
              <a:gd name="connsiteY0" fmla="*/ 0 h 6837536"/>
              <a:gd name="connsiteX1" fmla="*/ 6454848 w 7769892"/>
              <a:gd name="connsiteY1" fmla="*/ 0 h 6837536"/>
              <a:gd name="connsiteX2" fmla="*/ 6511730 w 7769892"/>
              <a:gd name="connsiteY2" fmla="*/ 37905 h 6837536"/>
              <a:gd name="connsiteX3" fmla="*/ 7769892 w 7769892"/>
              <a:gd name="connsiteY3" fmla="*/ 1486041 h 6837536"/>
              <a:gd name="connsiteX4" fmla="*/ 7769892 w 7769892"/>
              <a:gd name="connsiteY4" fmla="*/ 5281056 h 6837536"/>
              <a:gd name="connsiteX5" fmla="*/ 6353475 w 7769892"/>
              <a:gd name="connsiteY5" fmla="*/ 6837536 h 6837536"/>
              <a:gd name="connsiteX6" fmla="*/ 1882727 w 7769892"/>
              <a:gd name="connsiteY6" fmla="*/ 6837536 h 6837536"/>
              <a:gd name="connsiteX7" fmla="*/ 0 w 7769892"/>
              <a:gd name="connsiteY7" fmla="*/ 3386463 h 6837536"/>
              <a:gd name="connsiteX8" fmla="*/ 1655292 w 7769892"/>
              <a:gd name="connsiteY8" fmla="*/ 88307 h 6837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69892" h="6837536">
                <a:moveTo>
                  <a:pt x="1779516" y="0"/>
                </a:moveTo>
                <a:lnTo>
                  <a:pt x="6454848" y="0"/>
                </a:lnTo>
                <a:lnTo>
                  <a:pt x="6511730" y="37905"/>
                </a:lnTo>
                <a:cubicBezTo>
                  <a:pt x="7036410" y="413592"/>
                  <a:pt x="7468976" y="909648"/>
                  <a:pt x="7769892" y="1486041"/>
                </a:cubicBezTo>
                <a:cubicBezTo>
                  <a:pt x="7769892" y="1486041"/>
                  <a:pt x="7769892" y="1486041"/>
                  <a:pt x="7769892" y="5281056"/>
                </a:cubicBezTo>
                <a:cubicBezTo>
                  <a:pt x="7437646" y="5916473"/>
                  <a:pt x="6953850" y="6452788"/>
                  <a:pt x="6353475" y="6837536"/>
                </a:cubicBezTo>
                <a:cubicBezTo>
                  <a:pt x="6353475" y="6837536"/>
                  <a:pt x="6353475" y="6837536"/>
                  <a:pt x="1882727" y="6837536"/>
                </a:cubicBezTo>
                <a:cubicBezTo>
                  <a:pt x="751925" y="6103017"/>
                  <a:pt x="0" y="4832183"/>
                  <a:pt x="0" y="3386463"/>
                </a:cubicBezTo>
                <a:cubicBezTo>
                  <a:pt x="0" y="2036566"/>
                  <a:pt x="651406" y="838748"/>
                  <a:pt x="1655292" y="88307"/>
                </a:cubicBezTo>
                <a:close/>
              </a:path>
            </a:pathLst>
          </a:custGeom>
          <a:ln w="50800" cap="sq" cmpd="dbl">
            <a:noFill/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rtlCol="0" anchor="t">
            <a:no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57A17FB4-ECB4-FE6B-7BB5-5856A4065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385996"/>
              </p:ext>
            </p:extLst>
          </p:nvPr>
        </p:nvGraphicFramePr>
        <p:xfrm>
          <a:off x="4212771" y="1080833"/>
          <a:ext cx="4306152" cy="2907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080">
                  <a:extLst>
                    <a:ext uri="{9D8B030D-6E8A-4147-A177-3AD203B41FA5}">
                      <a16:colId xmlns:a16="http://schemas.microsoft.com/office/drawing/2014/main" val="1350505512"/>
                    </a:ext>
                  </a:extLst>
                </a:gridCol>
                <a:gridCol w="1468072">
                  <a:extLst>
                    <a:ext uri="{9D8B030D-6E8A-4147-A177-3AD203B41FA5}">
                      <a16:colId xmlns:a16="http://schemas.microsoft.com/office/drawing/2014/main" val="471854172"/>
                    </a:ext>
                  </a:extLst>
                </a:gridCol>
              </a:tblGrid>
              <a:tr h="456862">
                <a:tc>
                  <a:txBody>
                    <a:bodyPr/>
                    <a:lstStyle/>
                    <a:p>
                      <a:r>
                        <a:rPr lang="en-US" sz="1500"/>
                        <a:t>DOMAIN</a:t>
                      </a:r>
                    </a:p>
                  </a:txBody>
                  <a:tcPr marL="103832" marR="103832" marT="51916" marB="51916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CHANGE</a:t>
                      </a:r>
                    </a:p>
                  </a:txBody>
                  <a:tcPr marL="103832" marR="103832" marT="51916" marB="51916"/>
                </a:tc>
                <a:extLst>
                  <a:ext uri="{0D108BD9-81ED-4DB2-BD59-A6C34878D82A}">
                    <a16:rowId xmlns:a16="http://schemas.microsoft.com/office/drawing/2014/main" val="2033564563"/>
                  </a:ext>
                </a:extLst>
              </a:tr>
              <a:tr h="768359">
                <a:tc>
                  <a:txBody>
                    <a:bodyPr/>
                    <a:lstStyle/>
                    <a:p>
                      <a:r>
                        <a:rPr lang="en-US" sz="1500"/>
                        <a:t>Social-Emotional Competence</a:t>
                      </a:r>
                    </a:p>
                  </a:txBody>
                  <a:tcPr marL="103832" marR="103832" marT="51916" marB="51916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+ 18-25%</a:t>
                      </a:r>
                    </a:p>
                  </a:txBody>
                  <a:tcPr marL="103832" marR="103832" marT="51916" marB="51916"/>
                </a:tc>
                <a:extLst>
                  <a:ext uri="{0D108BD9-81ED-4DB2-BD59-A6C34878D82A}">
                    <a16:rowId xmlns:a16="http://schemas.microsoft.com/office/drawing/2014/main" val="3571291656"/>
                  </a:ext>
                </a:extLst>
              </a:tr>
              <a:tr h="456862">
                <a:tc>
                  <a:txBody>
                    <a:bodyPr/>
                    <a:lstStyle/>
                    <a:p>
                      <a:r>
                        <a:rPr lang="en-US" sz="1500"/>
                        <a:t>On-Task Behavior</a:t>
                      </a:r>
                    </a:p>
                  </a:txBody>
                  <a:tcPr marL="103832" marR="103832" marT="51916" marB="51916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+ 22-30%</a:t>
                      </a:r>
                    </a:p>
                  </a:txBody>
                  <a:tcPr marL="103832" marR="103832" marT="51916" marB="51916"/>
                </a:tc>
                <a:extLst>
                  <a:ext uri="{0D108BD9-81ED-4DB2-BD59-A6C34878D82A}">
                    <a16:rowId xmlns:a16="http://schemas.microsoft.com/office/drawing/2014/main" val="4188187626"/>
                  </a:ext>
                </a:extLst>
              </a:tr>
              <a:tr h="456862">
                <a:tc>
                  <a:txBody>
                    <a:bodyPr/>
                    <a:lstStyle/>
                    <a:p>
                      <a:r>
                        <a:rPr lang="en-US" sz="1500"/>
                        <a:t>Peer Cooperation</a:t>
                      </a:r>
                    </a:p>
                  </a:txBody>
                  <a:tcPr marL="103832" marR="103832" marT="51916" marB="51916"/>
                </a:tc>
                <a:tc>
                  <a:txBody>
                    <a:bodyPr/>
                    <a:lstStyle/>
                    <a:p>
                      <a:r>
                        <a:rPr lang="en-US" sz="1500"/>
                        <a:t>+ 15-20%</a:t>
                      </a:r>
                    </a:p>
                  </a:txBody>
                  <a:tcPr marL="103832" marR="103832" marT="51916" marB="51916"/>
                </a:tc>
                <a:extLst>
                  <a:ext uri="{0D108BD9-81ED-4DB2-BD59-A6C34878D82A}">
                    <a16:rowId xmlns:a16="http://schemas.microsoft.com/office/drawing/2014/main" val="3368251114"/>
                  </a:ext>
                </a:extLst>
              </a:tr>
              <a:tr h="768359">
                <a:tc>
                  <a:txBody>
                    <a:bodyPr/>
                    <a:lstStyle/>
                    <a:p>
                      <a:r>
                        <a:rPr lang="en-US" sz="1500"/>
                        <a:t>Self Reported Coping Skills</a:t>
                      </a:r>
                    </a:p>
                  </a:txBody>
                  <a:tcPr marL="103832" marR="103832" marT="51916" marB="51916"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+28-35%</a:t>
                      </a:r>
                    </a:p>
                  </a:txBody>
                  <a:tcPr marL="103832" marR="103832" marT="51916" marB="51916"/>
                </a:tc>
                <a:extLst>
                  <a:ext uri="{0D108BD9-81ED-4DB2-BD59-A6C34878D82A}">
                    <a16:rowId xmlns:a16="http://schemas.microsoft.com/office/drawing/2014/main" val="238110722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13F0E1E-A748-4499-E9D1-CAD29E632C10}"/>
              </a:ext>
            </a:extLst>
          </p:cNvPr>
          <p:cNvSpPr txBox="1"/>
          <p:nvPr/>
        </p:nvSpPr>
        <p:spPr>
          <a:xfrm>
            <a:off x="538842" y="4367892"/>
            <a:ext cx="2627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/>
                </a:solidFill>
              </a:rPr>
              <a:t>Projected improvements based on similar SEL interventions</a:t>
            </a:r>
          </a:p>
        </p:txBody>
      </p:sp>
    </p:spTree>
    <p:extLst>
      <p:ext uri="{BB962C8B-B14F-4D97-AF65-F5344CB8AC3E}">
        <p14:creationId xmlns:p14="http://schemas.microsoft.com/office/powerpoint/2010/main" val="693572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5494-104D-D09F-6689-FC4ACE550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Results: Qualitative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FC5389-58D0-F775-BC75-40F39A35B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442489"/>
              </p:ext>
            </p:extLst>
          </p:nvPr>
        </p:nvGraphicFramePr>
        <p:xfrm>
          <a:off x="514350" y="1606550"/>
          <a:ext cx="7599363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487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5443-DD44-2261-A598-65468D163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0"/>
            <a:ext cx="7598569" cy="1092200"/>
          </a:xfrm>
        </p:spPr>
        <p:txBody>
          <a:bodyPr/>
          <a:lstStyle/>
          <a:p>
            <a:r>
              <a:rPr lang="en-US" dirty="0"/>
              <a:t>Implications &amp; Applications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6D6C397-7410-5D45-9BF3-691A94111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863301"/>
              </p:ext>
            </p:extLst>
          </p:nvPr>
        </p:nvGraphicFramePr>
        <p:xfrm>
          <a:off x="514351" y="996665"/>
          <a:ext cx="7599363" cy="3930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95633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64C3-82E3-8E97-98B5-51C940B7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&amp; Future Directions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6FBD8-BA8E-3908-FBE4-1FB920EFAF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Study Limitations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28DF9-ACFE-CA73-A216-AE2CFFBB7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0" y="2152651"/>
            <a:ext cx="4398843" cy="2190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Small sample size (3 classrooms)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No control/comparison group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Limited generalizability beyond this school context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Short intervention period (8 weeks)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Potential observer bias in qualitative data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Teacher effects not controlled</a:t>
            </a:r>
            <a:endParaRPr lang="en-US" sz="1400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658AC-02BC-F481-013F-5CB19B221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49426" y="1670050"/>
            <a:ext cx="3542110" cy="432197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Future Research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D7033F-0706-6B8C-D4D0-09925DABD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45035" y="2152651"/>
            <a:ext cx="4262037" cy="2190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Larger scale implementation with comparison groups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Longitudinal follow-up studies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Cultural adaptation across diverse school populations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Integration with existing PBIS frameworks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Cost-benefit analysis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• Parent engagement components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24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A7F0E14-532D-F26B-CC31-06BFCB758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0AEC711-6394-B12A-44D6-DDD86290C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1800" i="1" dirty="0"/>
          </a:p>
          <a:p>
            <a:pPr marL="0" indent="0">
              <a:buNone/>
            </a:pPr>
            <a:r>
              <a:rPr lang="en-US" sz="18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This action research study demonstrates the potential of the “Pause, Cope, Connect” curriculum to: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</a:t>
            </a:r>
          </a:p>
          <a:p>
            <a:pPr marL="0" indent="0">
              <a:buNone/>
            </a:pPr>
            <a:endParaRPr lang="en-US" dirty="0"/>
          </a:p>
          <a:p>
            <a:pPr algn="ctr">
              <a:buFont typeface="Wingdings" pitchFamily="2" charset="2"/>
              <a:buChar char="Ø"/>
            </a:pPr>
            <a:r>
              <a:rPr lang="en-US" sz="1600" dirty="0"/>
              <a:t>Enhance elementary students’ social-emotional competencies</a:t>
            </a:r>
          </a:p>
          <a:p>
            <a:pPr algn="ctr">
              <a:buFont typeface="Wingdings" pitchFamily="2" charset="2"/>
              <a:buChar char="Ø"/>
            </a:pPr>
            <a:r>
              <a:rPr lang="en-US" sz="1600" dirty="0"/>
              <a:t>Provide meaningful clinical training for MFT graduate students</a:t>
            </a:r>
          </a:p>
          <a:p>
            <a:pPr algn="ctr">
              <a:buFont typeface="Wingdings" pitchFamily="2" charset="2"/>
              <a:buChar char="Ø"/>
            </a:pPr>
            <a:r>
              <a:rPr lang="en-US" sz="1600" dirty="0"/>
              <a:t>Foster collaborative school-university partnerships</a:t>
            </a:r>
          </a:p>
          <a:p>
            <a:pPr algn="ctr">
              <a:buFont typeface="Wingdings" pitchFamily="2" charset="2"/>
              <a:buChar char="Ø"/>
            </a:pPr>
            <a:r>
              <a:rPr lang="en-US" sz="1600" dirty="0"/>
              <a:t>Contribute to mental health prevention and early intervention efforts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E19C64-F737-7714-F8C7-90CBD2739020}"/>
              </a:ext>
            </a:extLst>
          </p:cNvPr>
          <p:cNvSpPr txBox="1"/>
          <p:nvPr/>
        </p:nvSpPr>
        <p:spPr>
          <a:xfrm>
            <a:off x="1187355" y="4194068"/>
            <a:ext cx="5800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Questions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57353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CE17-FE01-4E47-94EA-D94DF2FE8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1" y="0"/>
            <a:ext cx="7598569" cy="1092200"/>
          </a:xfrm>
        </p:spPr>
        <p:txBody>
          <a:bodyPr/>
          <a:lstStyle/>
          <a:p>
            <a:r>
              <a:rPr lang="en-US" dirty="0"/>
              <a:t>Challenges Faced by Today’s Youth &amp; 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3833-C1CC-8D23-479A-ED4354BFD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971585"/>
            <a:ext cx="7598569" cy="2968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u="sng" dirty="0"/>
              <a:t>STRUGGLES of YOUTH and FAMILIES TODAY</a:t>
            </a:r>
          </a:p>
          <a:p>
            <a:r>
              <a:rPr lang="en-US" sz="1600" dirty="0"/>
              <a:t>Most Common reason for referrals for individual/family therapy</a:t>
            </a:r>
          </a:p>
          <a:p>
            <a:pPr lvl="1"/>
            <a:r>
              <a:rPr lang="en-US" sz="1450" dirty="0"/>
              <a:t>Conflict over Screen Use (phones, video games, social media)</a:t>
            </a:r>
            <a:endParaRPr lang="en-US" sz="1600" dirty="0"/>
          </a:p>
          <a:p>
            <a:r>
              <a:rPr lang="en-US" sz="1600" dirty="0"/>
              <a:t>Decreased distress tolerance (overcoming challenges)</a:t>
            </a:r>
          </a:p>
          <a:p>
            <a:r>
              <a:rPr lang="en-US" sz="1600" dirty="0"/>
              <a:t>High levels of Anxiety (Social, Facing Challenges) and Depression (Loneliness, isolation, lack of Real World contact).</a:t>
            </a:r>
          </a:p>
          <a:p>
            <a:r>
              <a:rPr lang="en-US" sz="1600" dirty="0"/>
              <a:t>Decreased focus and sustained attention</a:t>
            </a:r>
          </a:p>
          <a:p>
            <a:r>
              <a:rPr lang="en-US" sz="1600" dirty="0"/>
              <a:t>Loss of Key Developmental Stages/Tasks due to Covid Epidemic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758B5C-3B19-C5F4-5CE0-7BE69243DF70}"/>
              </a:ext>
            </a:extLst>
          </p:cNvPr>
          <p:cNvSpPr txBox="1"/>
          <p:nvPr/>
        </p:nvSpPr>
        <p:spPr>
          <a:xfrm>
            <a:off x="514350" y="771256"/>
            <a:ext cx="7046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Cause of the </a:t>
            </a:r>
            <a:r>
              <a:rPr lang="en-US" b="1" dirty="0">
                <a:solidFill>
                  <a:schemeClr val="accent3"/>
                </a:solidFill>
              </a:rPr>
              <a:t>Anxious Generation</a:t>
            </a:r>
            <a:r>
              <a:rPr lang="en-US" dirty="0">
                <a:solidFill>
                  <a:schemeClr val="accent3"/>
                </a:solidFill>
              </a:rPr>
              <a:t>: </a:t>
            </a:r>
            <a:r>
              <a:rPr lang="en-US" i="1" dirty="0">
                <a:solidFill>
                  <a:schemeClr val="accent3"/>
                </a:solidFill>
              </a:rPr>
              <a:t>Overprotection in the Real World and under protection in the Virtual World” – Jonathan Haidt, The Anxious Generation: How the Great Rewiring of Childhood is Causing an Epidemic of Mental Illness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2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3022" y="388288"/>
            <a:ext cx="4515133" cy="2004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Teaching Kids to Pause, Cope, Connect</a:t>
            </a:r>
            <a:endParaRPr lang="en-US" sz="3600" cap="all" dirty="0">
              <a:ln w="3175" cmpd="sng">
                <a:noFill/>
              </a:ln>
              <a:latin typeface="+mj-lt"/>
              <a:ea typeface="+mj-ea"/>
              <a:cs typeface="+mj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6012945" y="1565910"/>
            <a:ext cx="2357148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1000"/>
              </a:spcAft>
              <a:buClr>
                <a:schemeClr val="tx1"/>
              </a:buClr>
              <a:buSzPct val="100000"/>
            </a:pPr>
            <a:endParaRPr lang="en-US" cap="all" dirty="0"/>
          </a:p>
        </p:txBody>
      </p:sp>
      <p:sp>
        <p:nvSpPr>
          <p:cNvPr id="4" name="Text 2"/>
          <p:cNvSpPr/>
          <p:nvPr/>
        </p:nvSpPr>
        <p:spPr>
          <a:xfrm>
            <a:off x="4950029" y="4450304"/>
            <a:ext cx="391743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600" dirty="0">
                <a:solidFill>
                  <a:srgbClr val="F5F5F5"/>
                </a:solidFill>
              </a:rPr>
              <a:t>Based on curriculum by </a:t>
            </a:r>
            <a:r>
              <a:rPr lang="en-US" sz="1600" b="1" dirty="0">
                <a:solidFill>
                  <a:srgbClr val="69A297"/>
                </a:solidFill>
              </a:rPr>
              <a:t>Purcell &amp; Glinder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5029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Graduate School Faculty Presentation</a:t>
            </a:r>
            <a:endParaRPr lang="en-US" sz="1400"/>
          </a:p>
          <a:p>
            <a:pPr marL="0" indent="0" algn="ctr">
              <a:spcAft>
                <a:spcPts val="600"/>
              </a:spcAft>
              <a:buNone/>
            </a:pPr>
            <a:r>
              <a:rPr lang="en-US" sz="14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Marriage and Family Therapy Program</a:t>
            </a:r>
            <a:endParaRPr lang="en-US" sz="140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65A0FD-3720-8386-1906-EF0B77372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8384" y="3913094"/>
            <a:ext cx="2460731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3F26E77-DDE7-9C19-C730-A15F8BB48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3022" y="2972136"/>
            <a:ext cx="4623490" cy="1371600"/>
          </a:xfrm>
        </p:spPr>
        <p:txBody>
          <a:bodyPr/>
          <a:lstStyle/>
          <a:p>
            <a:r>
              <a:rPr lang="en-US" sz="2400" dirty="0"/>
              <a:t>Action Research Study:</a:t>
            </a:r>
            <a:br>
              <a:rPr lang="en-US" sz="2400" dirty="0"/>
            </a:br>
            <a:r>
              <a:rPr lang="en-US" sz="2400" dirty="0"/>
              <a:t>SEL and Mindfulness Curriculum for Elementary School Youth</a:t>
            </a:r>
            <a:endParaRPr lang="en-US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8119BD5A-1404-9282-4C77-3A627BA66C3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583" r="3583"/>
          <a:stretch>
            <a:fillRect/>
          </a:stretch>
        </p:blipFill>
        <p:spPr>
          <a:xfrm>
            <a:off x="5678384" y="514351"/>
            <a:ext cx="2584071" cy="3600449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78CFB7-FE5E-FB6B-88CE-5007E9F20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Research Overview</a:t>
            </a:r>
            <a:br>
              <a:rPr lang="en-US" sz="2800" dirty="0"/>
            </a:br>
            <a:endParaRPr lang="en-US" dirty="0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DEEBDD0F-8B1E-B2DD-4411-5D44224EB0FC}"/>
              </a:ext>
            </a:extLst>
          </p:cNvPr>
          <p:cNvSpPr/>
          <p:nvPr/>
        </p:nvSpPr>
        <p:spPr>
          <a:xfrm>
            <a:off x="856060" y="1390650"/>
            <a:ext cx="589836" cy="6762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📚</a:t>
            </a:r>
            <a:endParaRPr lang="en-US" sz="24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D053259D-053A-2191-5B08-100BF1C4F68D}"/>
              </a:ext>
            </a:extLst>
          </p:cNvPr>
          <p:cNvSpPr/>
          <p:nvPr/>
        </p:nvSpPr>
        <p:spPr>
          <a:xfrm>
            <a:off x="1770460" y="1486537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Curriculum</a:t>
            </a:r>
            <a:endParaRPr lang="en-US" sz="200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0F7E3CB4-9904-DC75-DDA2-FF19CD52F136}"/>
              </a:ext>
            </a:extLst>
          </p:cNvPr>
          <p:cNvSpPr/>
          <p:nvPr/>
        </p:nvSpPr>
        <p:spPr>
          <a:xfrm>
            <a:off x="1770460" y="1717994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Teaching Kids to Pause, Cope, Connect</a:t>
            </a:r>
            <a:endParaRPr lang="en-US" sz="1400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3072567B-923B-3B23-6D2C-27D8142BEBBF}"/>
              </a:ext>
            </a:extLst>
          </p:cNvPr>
          <p:cNvSpPr/>
          <p:nvPr/>
        </p:nvSpPr>
        <p:spPr>
          <a:xfrm>
            <a:off x="856060" y="2189481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👥</a:t>
            </a:r>
            <a:endParaRPr lang="en-US" sz="2400" dirty="0"/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8220F1D8-20EE-6A46-2DE5-1F88A8D0AAEB}"/>
              </a:ext>
            </a:extLst>
          </p:cNvPr>
          <p:cNvSpPr/>
          <p:nvPr/>
        </p:nvSpPr>
        <p:spPr>
          <a:xfrm>
            <a:off x="1770460" y="2189481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</a:t>
            </a:r>
            <a:endParaRPr lang="en-US" sz="2000" dirty="0"/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9A16C58D-6956-2CB5-9D24-CA44C9F26B46}"/>
              </a:ext>
            </a:extLst>
          </p:cNvPr>
          <p:cNvSpPr/>
          <p:nvPr/>
        </p:nvSpPr>
        <p:spPr>
          <a:xfrm>
            <a:off x="1828800" y="301752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elementary classrooms (K-5)</a:t>
            </a:r>
            <a:endParaRPr lang="en-US" sz="1400" dirty="0"/>
          </a:p>
        </p:txBody>
      </p:sp>
      <p:sp>
        <p:nvSpPr>
          <p:cNvPr id="13" name="Shape 9">
            <a:extLst>
              <a:ext uri="{FF2B5EF4-FFF2-40B4-BE49-F238E27FC236}">
                <a16:creationId xmlns:a16="http://schemas.microsoft.com/office/drawing/2014/main" id="{DB2A7CB6-E0B1-2DBD-135E-2992E6ECDB59}"/>
              </a:ext>
            </a:extLst>
          </p:cNvPr>
          <p:cNvSpPr/>
          <p:nvPr/>
        </p:nvSpPr>
        <p:spPr>
          <a:xfrm>
            <a:off x="889874" y="3024029"/>
            <a:ext cx="514826" cy="548640"/>
          </a:xfrm>
          <a:prstGeom prst="ellipse">
            <a:avLst/>
          </a:prstGeom>
          <a:solidFill>
            <a:srgbClr val="84B59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75B9DB53-811F-6A5E-1FA0-55263486CF84}"/>
              </a:ext>
            </a:extLst>
          </p:cNvPr>
          <p:cNvSpPr/>
          <p:nvPr/>
        </p:nvSpPr>
        <p:spPr>
          <a:xfrm>
            <a:off x="1780223" y="3019425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Facilitators</a:t>
            </a:r>
            <a:endParaRPr lang="en-US" sz="200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1EA99957-814B-9160-C325-4627A249787B}"/>
              </a:ext>
            </a:extLst>
          </p:cNvPr>
          <p:cNvSpPr/>
          <p:nvPr/>
        </p:nvSpPr>
        <p:spPr>
          <a:xfrm>
            <a:off x="1828800" y="41148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MFT graduate students</a:t>
            </a:r>
            <a:endParaRPr lang="en-US" sz="14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4859DA11-C3B3-1ED4-54D7-FFF098E77EE3}"/>
              </a:ext>
            </a:extLst>
          </p:cNvPr>
          <p:cNvSpPr/>
          <p:nvPr/>
        </p:nvSpPr>
        <p:spPr>
          <a:xfrm>
            <a:off x="856060" y="3886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📊</a:t>
            </a:r>
            <a:endParaRPr lang="en-US" sz="24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DA0002ED-B487-6E1C-7650-4CB5BA2B82F5}"/>
              </a:ext>
            </a:extLst>
          </p:cNvPr>
          <p:cNvSpPr/>
          <p:nvPr/>
        </p:nvSpPr>
        <p:spPr>
          <a:xfrm>
            <a:off x="1770460" y="381381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20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5D85C45E-4799-D7C7-9ABB-7227B93ED7A3}"/>
              </a:ext>
            </a:extLst>
          </p:cNvPr>
          <p:cNvSpPr/>
          <p:nvPr/>
        </p:nvSpPr>
        <p:spPr>
          <a:xfrm>
            <a:off x="1828800" y="521208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12-15 weeks, 3 sessions/week (45 min)</a:t>
            </a:r>
            <a:endParaRPr lang="en-US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87C3F6-3E66-92B3-CBCC-12B3C279DFA1}"/>
              </a:ext>
            </a:extLst>
          </p:cNvPr>
          <p:cNvSpPr txBox="1"/>
          <p:nvPr/>
        </p:nvSpPr>
        <p:spPr>
          <a:xfrm>
            <a:off x="931307" y="3203337"/>
            <a:ext cx="548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🎓</a:t>
            </a:r>
            <a:endParaRPr lang="en-US" dirty="0"/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60DA8646-88DF-9670-9957-5F7EA127FA2C}"/>
              </a:ext>
            </a:extLst>
          </p:cNvPr>
          <p:cNvSpPr/>
          <p:nvPr/>
        </p:nvSpPr>
        <p:spPr>
          <a:xfrm>
            <a:off x="1770460" y="4051935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20-30 Weeks, 2-3 Lessons/Week (30-45 min)</a:t>
            </a:r>
            <a:endParaRPr lang="en-US" sz="1400" dirty="0"/>
          </a:p>
        </p:txBody>
      </p:sp>
      <p:sp>
        <p:nvSpPr>
          <p:cNvPr id="25" name="Text 12">
            <a:extLst>
              <a:ext uri="{FF2B5EF4-FFF2-40B4-BE49-F238E27FC236}">
                <a16:creationId xmlns:a16="http://schemas.microsoft.com/office/drawing/2014/main" id="{C4C447CC-CF31-E01B-D592-85A7EDD934E1}"/>
              </a:ext>
            </a:extLst>
          </p:cNvPr>
          <p:cNvSpPr/>
          <p:nvPr/>
        </p:nvSpPr>
        <p:spPr>
          <a:xfrm>
            <a:off x="1780223" y="3270885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MFT graduate students</a:t>
            </a:r>
            <a:endParaRPr lang="en-US" sz="1400" dirty="0"/>
          </a:p>
        </p:txBody>
      </p:sp>
      <p:sp>
        <p:nvSpPr>
          <p:cNvPr id="29" name="Text 12">
            <a:extLst>
              <a:ext uri="{FF2B5EF4-FFF2-40B4-BE49-F238E27FC236}">
                <a16:creationId xmlns:a16="http://schemas.microsoft.com/office/drawing/2014/main" id="{9978BDBA-2244-5849-964F-92BF5002B15C}"/>
              </a:ext>
            </a:extLst>
          </p:cNvPr>
          <p:cNvSpPr/>
          <p:nvPr/>
        </p:nvSpPr>
        <p:spPr>
          <a:xfrm>
            <a:off x="1770460" y="2399983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3 Elementary School Classrooms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1723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6C8AF4-5823-6E28-8821-3870F32C4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F240E52-00A7-EF73-871E-8CBE4CAE9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177" y="1663700"/>
            <a:ext cx="3531791" cy="432197"/>
          </a:xfrm>
        </p:spPr>
        <p:txBody>
          <a:bodyPr/>
          <a:lstStyle/>
          <a:p>
            <a:r>
              <a:rPr lang="en-US" sz="2000" dirty="0"/>
              <a:t>RESEARCH QUESTION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7F3F4F8-ABE7-A273-6DE8-FB519050A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351" y="1549798"/>
            <a:ext cx="3747692" cy="2190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4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How does implementation of the "Pause, Cope, Connect" curriculum impact elementary students' emotional regulation skills and classroom behavior when delivered by MFT graduate students?</a:t>
            </a: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736D845-820D-9725-B3A6-CFC366FE13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91028" y="1670050"/>
            <a:ext cx="3542110" cy="432197"/>
          </a:xfrm>
        </p:spPr>
        <p:txBody>
          <a:bodyPr/>
          <a:lstStyle/>
          <a:p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STUDY GOALS</a:t>
            </a:r>
            <a:endParaRPr lang="en-US" sz="20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F451549-3B2F-0CC8-B312-BAEC7FE853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34697" y="1549798"/>
            <a:ext cx="3746501" cy="2190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000" b="1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Evaluate curriculum effectiveness in elementary settings</a:t>
            </a:r>
            <a:endParaRPr lang="en-US" sz="1400" dirty="0"/>
          </a:p>
          <a:p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Provide clinical training for MFT graduate students</a:t>
            </a:r>
            <a:endParaRPr lang="en-US" sz="1400" dirty="0"/>
          </a:p>
          <a:p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Build school-university partnerships</a:t>
            </a:r>
            <a:endParaRPr lang="en-US" sz="1400" dirty="0"/>
          </a:p>
          <a:p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Enhance student social-emotional learning outcomes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5049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Theoretical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16" y="678347"/>
            <a:ext cx="7598569" cy="2736850"/>
          </a:xfrm>
        </p:spPr>
        <p:txBody>
          <a:bodyPr>
            <a:normAutofit/>
          </a:bodyPr>
          <a:lstStyle/>
          <a:p>
            <a:r>
              <a:rPr sz="1800" dirty="0"/>
              <a:t>Social-Emotional Learning theory</a:t>
            </a:r>
          </a:p>
          <a:p>
            <a:r>
              <a:rPr sz="1800" dirty="0"/>
              <a:t>Trauma-informed education</a:t>
            </a:r>
            <a:endParaRPr lang="en-US" sz="1800" dirty="0"/>
          </a:p>
          <a:p>
            <a:r>
              <a:rPr lang="en-US" sz="1800" dirty="0"/>
              <a:t>Mindfulness-Based Practices</a:t>
            </a:r>
            <a:endParaRPr sz="1800" dirty="0"/>
          </a:p>
          <a:p>
            <a:r>
              <a:rPr sz="1800" dirty="0"/>
              <a:t>Self-regulation and </a:t>
            </a:r>
            <a:r>
              <a:rPr lang="en-US" sz="1800" dirty="0"/>
              <a:t>R</a:t>
            </a:r>
            <a:r>
              <a:rPr sz="1800" dirty="0"/>
              <a:t>esilienc</a:t>
            </a:r>
            <a:r>
              <a:rPr lang="en-US" sz="1800" dirty="0"/>
              <a:t>y</a:t>
            </a:r>
            <a:r>
              <a:rPr sz="1800" dirty="0"/>
              <a:t> </a:t>
            </a:r>
            <a:r>
              <a:rPr lang="en-US" sz="1800" dirty="0"/>
              <a:t>M</a:t>
            </a:r>
            <a:r>
              <a:rPr sz="1800" dirty="0"/>
              <a:t>odels</a:t>
            </a:r>
          </a:p>
        </p:txBody>
      </p:sp>
      <p:sp>
        <p:nvSpPr>
          <p:cNvPr id="10" name="Shape 6">
            <a:extLst>
              <a:ext uri="{FF2B5EF4-FFF2-40B4-BE49-F238E27FC236}">
                <a16:creationId xmlns:a16="http://schemas.microsoft.com/office/drawing/2014/main" id="{7B628298-8B8B-CD4B-C53B-4D0C558D11C3}"/>
              </a:ext>
            </a:extLst>
          </p:cNvPr>
          <p:cNvSpPr/>
          <p:nvPr/>
        </p:nvSpPr>
        <p:spPr>
          <a:xfrm>
            <a:off x="772715" y="3415197"/>
            <a:ext cx="7680960" cy="72390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txBody>
          <a:bodyPr/>
          <a:lstStyle/>
          <a:p>
            <a:pPr algn="ctr"/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"Pause, Cope, Connect" curriculum aligns with CASEL framework, emphasizing mindfulness, emotional regulation, and interpersonal connection.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E2FBD-1B1F-180B-6217-E43D351AD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Curriculum: Pause, Cope, Connect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73DA645-C00D-4048-C4D3-5762C9E229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356252"/>
              </p:ext>
            </p:extLst>
          </p:nvPr>
        </p:nvGraphicFramePr>
        <p:xfrm>
          <a:off x="514350" y="1606550"/>
          <a:ext cx="7599363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193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5BDC-8611-7105-1D12-D84CB8A20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1019037"/>
            <a:ext cx="2760664" cy="1028700"/>
          </a:xfrm>
        </p:spPr>
        <p:txBody>
          <a:bodyPr>
            <a:noAutofit/>
          </a:bodyPr>
          <a:lstStyle/>
          <a:p>
            <a:r>
              <a:rPr lang="en-US" sz="2100" dirty="0"/>
              <a:t>Pause, Cope, Connect: </a:t>
            </a:r>
            <a:br>
              <a:rPr lang="en-US" sz="2100" dirty="0"/>
            </a:br>
            <a:r>
              <a:rPr lang="en-US" sz="2100" dirty="0"/>
              <a:t>SEL &amp; Mindfulness</a:t>
            </a:r>
            <a:br>
              <a:rPr lang="en-US" sz="2100" dirty="0"/>
            </a:br>
            <a:r>
              <a:rPr lang="en-US" sz="2100" dirty="0"/>
              <a:t>Core Areas &amp; </a:t>
            </a:r>
            <a:br>
              <a:rPr lang="en-US" sz="2100" dirty="0"/>
            </a:br>
            <a:r>
              <a:rPr lang="en-US" sz="2100" dirty="0"/>
              <a:t>Lesson Format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BC499C-A4AB-0899-A324-07B828EE3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392" y="747920"/>
            <a:ext cx="3868912" cy="38862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625" b="1" dirty="0"/>
              <a:t>LIFE SKILLS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Present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Curious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Pause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Notice Body Signals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Calm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Creative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Proud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Have Courage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Accept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Be Kind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Feel Safe*</a:t>
            </a:r>
          </a:p>
          <a:p>
            <a:pPr marL="257175" indent="-257175">
              <a:buFont typeface="+mj-lt"/>
              <a:buAutoNum type="arabicPeriod"/>
            </a:pPr>
            <a:r>
              <a:rPr lang="en-US" sz="1950" b="1" dirty="0"/>
              <a:t>Seek Joy*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D19CBC-FF5F-3776-6505-C2AE297EC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4350" y="2206487"/>
            <a:ext cx="3729658" cy="2067339"/>
          </a:xfrm>
        </p:spPr>
        <p:txBody>
          <a:bodyPr>
            <a:normAutofit lnSpcReduction="10000"/>
          </a:bodyPr>
          <a:lstStyle/>
          <a:p>
            <a:r>
              <a:rPr lang="en-US" sz="1500" b="1" u="sng" dirty="0"/>
              <a:t>Twelve Core Life Skill Areas</a:t>
            </a:r>
          </a:p>
          <a:p>
            <a:r>
              <a:rPr lang="en-US" sz="1500" dirty="0"/>
              <a:t>Each Life Skill Includes </a:t>
            </a:r>
          </a:p>
          <a:p>
            <a:r>
              <a:rPr lang="en-US" sz="1500" dirty="0"/>
              <a:t>Three Types of Lessons: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Pause: Mindfulness Practice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Cope: Emotional Regulation &amp; Coping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Connect: Interpersonal &amp; Social Skills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54E0A2-62B4-35AC-53E0-8ABD714C6FB4}"/>
              </a:ext>
            </a:extLst>
          </p:cNvPr>
          <p:cNvSpPr txBox="1"/>
          <p:nvPr/>
        </p:nvSpPr>
        <p:spPr>
          <a:xfrm>
            <a:off x="5278582" y="4634120"/>
            <a:ext cx="3261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* </a:t>
            </a:r>
            <a:r>
              <a:rPr lang="en-US" sz="1200" dirty="0"/>
              <a:t>Optional Additional Life Skill Modules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9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1507</Words>
  <Application>Microsoft Macintosh PowerPoint</Application>
  <PresentationFormat>On-screen Show (16:9)</PresentationFormat>
  <Paragraphs>338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Celestial</vt:lpstr>
      <vt:lpstr>Research Presentation</vt:lpstr>
      <vt:lpstr>Areas of Research Interest</vt:lpstr>
      <vt:lpstr>Challenges Faced by Today’s Youth &amp; Families</vt:lpstr>
      <vt:lpstr>PowerPoint Presentation</vt:lpstr>
      <vt:lpstr>Research Overview </vt:lpstr>
      <vt:lpstr>Purpose statements</vt:lpstr>
      <vt:lpstr>Theoretical Framework</vt:lpstr>
      <vt:lpstr>Curriculum: Pause, Cope, Connect</vt:lpstr>
      <vt:lpstr>Pause, Cope, Connect:  SEL &amp; Mindfulness Core Areas &amp;  Lesson Format</vt:lpstr>
      <vt:lpstr>Life Skill Example</vt:lpstr>
      <vt:lpstr>The Mindful Observer</vt:lpstr>
      <vt:lpstr>Study at a Glance</vt:lpstr>
      <vt:lpstr>Methods: Research Design</vt:lpstr>
      <vt:lpstr>Methods: PARTICIPANTS</vt:lpstr>
      <vt:lpstr>PROCEDURES: TIMELINE</vt:lpstr>
      <vt:lpstr>Primary Assessment:  DESSA</vt:lpstr>
      <vt:lpstr>Trauma Informed Assessment:  PEARLS</vt:lpstr>
      <vt:lpstr>PROCEDUREs: TIMELINE</vt:lpstr>
      <vt:lpstr>Procedures: Data Collection</vt:lpstr>
      <vt:lpstr>Data Analysis Plan</vt:lpstr>
      <vt:lpstr>Possible Results: Quantitative Findings </vt:lpstr>
      <vt:lpstr>Possible Results: Qualitative</vt:lpstr>
      <vt:lpstr>Implications &amp; Applications</vt:lpstr>
      <vt:lpstr>Limitations &amp; Future Directions</vt:lpstr>
      <vt:lpstr>Conclusion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Kids to Pause, Cope, Connect: An Action Research Study</dc:title>
  <dc:subject>Action Research in Elementary Education</dc:subject>
  <dc:creator>Graduate School Faculty</dc:creator>
  <cp:lastModifiedBy>Mark Purcell</cp:lastModifiedBy>
  <cp:revision>3</cp:revision>
  <dcterms:created xsi:type="dcterms:W3CDTF">2026-02-03T19:31:31Z</dcterms:created>
  <dcterms:modified xsi:type="dcterms:W3CDTF">2026-03-08T00:46:06Z</dcterms:modified>
</cp:coreProperties>
</file>